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66" r:id="rId2"/>
    <p:sldId id="267" r:id="rId3"/>
    <p:sldId id="284" r:id="rId4"/>
    <p:sldId id="285" r:id="rId5"/>
    <p:sldId id="268" r:id="rId6"/>
    <p:sldId id="269" r:id="rId7"/>
    <p:sldId id="276" r:id="rId8"/>
    <p:sldId id="277" r:id="rId9"/>
    <p:sldId id="283" r:id="rId10"/>
    <p:sldId id="278" r:id="rId11"/>
    <p:sldId id="279" r:id="rId12"/>
    <p:sldId id="270" r:id="rId13"/>
    <p:sldId id="280" r:id="rId14"/>
    <p:sldId id="281" r:id="rId15"/>
    <p:sldId id="282" r:id="rId16"/>
    <p:sldId id="271" r:id="rId17"/>
    <p:sldId id="272" r:id="rId18"/>
    <p:sldId id="273" r:id="rId19"/>
    <p:sldId id="308" r:id="rId20"/>
    <p:sldId id="274" r:id="rId21"/>
    <p:sldId id="275" r:id="rId22"/>
    <p:sldId id="256" r:id="rId23"/>
    <p:sldId id="257" r:id="rId24"/>
    <p:sldId id="258" r:id="rId25"/>
    <p:sldId id="259" r:id="rId26"/>
    <p:sldId id="260" r:id="rId27"/>
    <p:sldId id="261" r:id="rId28"/>
    <p:sldId id="286" r:id="rId29"/>
    <p:sldId id="293" r:id="rId30"/>
    <p:sldId id="265" r:id="rId31"/>
    <p:sldId id="290" r:id="rId32"/>
    <p:sldId id="291" r:id="rId33"/>
    <p:sldId id="313" r:id="rId34"/>
    <p:sldId id="309" r:id="rId35"/>
    <p:sldId id="292" r:id="rId36"/>
    <p:sldId id="294" r:id="rId37"/>
    <p:sldId id="300" r:id="rId38"/>
    <p:sldId id="314" r:id="rId39"/>
    <p:sldId id="301" r:id="rId40"/>
    <p:sldId id="302" r:id="rId41"/>
    <p:sldId id="295" r:id="rId42"/>
    <p:sldId id="296" r:id="rId43"/>
    <p:sldId id="297" r:id="rId44"/>
    <p:sldId id="298" r:id="rId45"/>
    <p:sldId id="299" r:id="rId46"/>
    <p:sldId id="303" r:id="rId47"/>
    <p:sldId id="304" r:id="rId48"/>
    <p:sldId id="305" r:id="rId49"/>
    <p:sldId id="310" r:id="rId50"/>
    <p:sldId id="311" r:id="rId51"/>
    <p:sldId id="317" r:id="rId52"/>
    <p:sldId id="316" r:id="rId53"/>
    <p:sldId id="315" r:id="rId54"/>
    <p:sldId id="318" r:id="rId55"/>
    <p:sldId id="306" r:id="rId56"/>
    <p:sldId id="307" r:id="rId57"/>
    <p:sldId id="319" r:id="rId58"/>
    <p:sldId id="320" r:id="rId59"/>
    <p:sldId id="327" r:id="rId60"/>
    <p:sldId id="321" r:id="rId61"/>
    <p:sldId id="322" r:id="rId62"/>
    <p:sldId id="323" r:id="rId63"/>
    <p:sldId id="324" r:id="rId64"/>
    <p:sldId id="325" r:id="rId65"/>
    <p:sldId id="328" r:id="rId66"/>
    <p:sldId id="326"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85099" autoAdjust="0"/>
  </p:normalViewPr>
  <p:slideViewPr>
    <p:cSldViewPr snapToGrid="0">
      <p:cViewPr varScale="1">
        <p:scale>
          <a:sx n="71" d="100"/>
          <a:sy n="71" d="100"/>
        </p:scale>
        <p:origin x="6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2017E3-94C8-4132-B389-5D5B934FDFC1}" type="datetimeFigureOut">
              <a:rPr lang="en-US" smtClean="0"/>
              <a:t>5/2/2014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F53B98-12D2-49FA-A299-DC85377A474C}" type="slidenum">
              <a:rPr lang="en-US" smtClean="0"/>
              <a:t>‹#›</a:t>
            </a:fld>
            <a:endParaRPr lang="en-US"/>
          </a:p>
        </p:txBody>
      </p:sp>
    </p:spTree>
    <p:extLst>
      <p:ext uri="{BB962C8B-B14F-4D97-AF65-F5344CB8AC3E}">
        <p14:creationId xmlns:p14="http://schemas.microsoft.com/office/powerpoint/2010/main" val="392975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through idea that mass x (1 mole/molar mass) = moles</a:t>
            </a:r>
          </a:p>
          <a:p>
            <a:r>
              <a:rPr lang="en-US" dirty="0" smtClean="0"/>
              <a:t>Also stress</a:t>
            </a:r>
            <a:r>
              <a:rPr lang="en-US" baseline="0" dirty="0" smtClean="0"/>
              <a:t> that conversion can go opposite way:</a:t>
            </a:r>
          </a:p>
          <a:p>
            <a:r>
              <a:rPr lang="en-US" baseline="0" dirty="0" smtClean="0"/>
              <a:t>	moles x (molar mass/1 mole) = mass in grams</a:t>
            </a:r>
            <a:endParaRPr lang="en-US" dirty="0"/>
          </a:p>
        </p:txBody>
      </p:sp>
      <p:sp>
        <p:nvSpPr>
          <p:cNvPr id="4" name="Slide Number Placeholder 3"/>
          <p:cNvSpPr>
            <a:spLocks noGrp="1"/>
          </p:cNvSpPr>
          <p:nvPr>
            <p:ph type="sldNum" sz="quarter" idx="10"/>
          </p:nvPr>
        </p:nvSpPr>
        <p:spPr/>
        <p:txBody>
          <a:bodyPr/>
          <a:lstStyle/>
          <a:p>
            <a:fld id="{9FF53B98-12D2-49FA-A299-DC85377A474C}" type="slidenum">
              <a:rPr lang="en-US" smtClean="0"/>
              <a:t>39</a:t>
            </a:fld>
            <a:endParaRPr lang="en-US"/>
          </a:p>
        </p:txBody>
      </p:sp>
    </p:spTree>
    <p:extLst>
      <p:ext uri="{BB962C8B-B14F-4D97-AF65-F5344CB8AC3E}">
        <p14:creationId xmlns:p14="http://schemas.microsoft.com/office/powerpoint/2010/main" val="1785147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3C0E78-500A-42F4-9510-EA4899A8AA10}" type="slidenum">
              <a:rPr lang="en-US" smtClean="0">
                <a:solidFill>
                  <a:prstClr val="black"/>
                </a:solidFill>
              </a:rPr>
              <a:pPr/>
              <a:t>64</a:t>
            </a:fld>
            <a:endParaRPr lang="en-US">
              <a:solidFill>
                <a:prstClr val="black"/>
              </a:solidFill>
            </a:endParaRPr>
          </a:p>
        </p:txBody>
      </p:sp>
    </p:spTree>
    <p:extLst>
      <p:ext uri="{BB962C8B-B14F-4D97-AF65-F5344CB8AC3E}">
        <p14:creationId xmlns:p14="http://schemas.microsoft.com/office/powerpoint/2010/main" val="1451152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427110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1687346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FA6EE6-FC47-4E85-B69C-F8C750AF1794}"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816226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2086973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FA6EE6-FC47-4E85-B69C-F8C750AF1794}"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38391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1718918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2827026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2025919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311374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2230020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2062590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367547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286379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119482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414327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FA6EE6-FC47-4E85-B69C-F8C750AF1794}" type="slidenum">
              <a:rPr lang="en-US" smtClean="0"/>
              <a:pPr/>
              <a:t>‹#›</a:t>
            </a:fld>
            <a:endParaRPr lang="en-US"/>
          </a:p>
        </p:txBody>
      </p:sp>
    </p:spTree>
    <p:extLst>
      <p:ext uri="{BB962C8B-B14F-4D97-AF65-F5344CB8AC3E}">
        <p14:creationId xmlns:p14="http://schemas.microsoft.com/office/powerpoint/2010/main" val="1660124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926141C-4423-40E9-A75E-8E7B975F6034}" type="datetimeFigureOut">
              <a:rPr lang="en-US" smtClean="0">
                <a:solidFill>
                  <a:prstClr val="black">
                    <a:tint val="75000"/>
                  </a:prstClr>
                </a:solidFill>
              </a:rPr>
              <a:pPr/>
              <a:t>5/2/2014</a:t>
            </a:fld>
            <a:endParaRPr lang="en-US">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6FA6EE6-FC47-4E85-B69C-F8C750AF1794}" type="slidenum">
              <a:rPr lang="en-US" smtClean="0"/>
              <a:pPr/>
              <a:t>‹#›</a:t>
            </a:fld>
            <a:endParaRPr lang="en-US"/>
          </a:p>
        </p:txBody>
      </p:sp>
    </p:spTree>
    <p:extLst>
      <p:ext uri="{BB962C8B-B14F-4D97-AF65-F5344CB8AC3E}">
        <p14:creationId xmlns:p14="http://schemas.microsoft.com/office/powerpoint/2010/main" val="1237641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2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7.bin"/><Relationship Id="rId4" Type="http://schemas.openxmlformats.org/officeDocument/2006/relationships/image" Target="../media/image5.wmf"/></Relationships>
</file>

<file path=ppt/slides/_rels/slide2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10.bin"/><Relationship Id="rId4" Type="http://schemas.openxmlformats.org/officeDocument/2006/relationships/image" Target="../media/image5.wmf"/></Relationships>
</file>

<file path=ppt/slides/_rels/slide2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6.wmf"/><Relationship Id="rId5" Type="http://schemas.openxmlformats.org/officeDocument/2006/relationships/oleObject" Target="../embeddings/oleObject13.bin"/><Relationship Id="rId4" Type="http://schemas.openxmlformats.org/officeDocument/2006/relationships/image" Target="../media/image5.wmf"/></Relationships>
</file>

<file path=ppt/slides/_rels/slide2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6.wmf"/><Relationship Id="rId5" Type="http://schemas.openxmlformats.org/officeDocument/2006/relationships/oleObject" Target="../embeddings/oleObject16.bin"/><Relationship Id="rId4" Type="http://schemas.openxmlformats.org/officeDocument/2006/relationships/image" Target="../media/image5.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6.wmf"/><Relationship Id="rId5" Type="http://schemas.openxmlformats.org/officeDocument/2006/relationships/oleObject" Target="../embeddings/oleObject19.bin"/><Relationship Id="rId4" Type="http://schemas.openxmlformats.org/officeDocument/2006/relationships/image" Target="../media/image5.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6.wmf"/><Relationship Id="rId5" Type="http://schemas.openxmlformats.org/officeDocument/2006/relationships/oleObject" Target="../embeddings/oleObject22.bin"/><Relationship Id="rId4" Type="http://schemas.openxmlformats.org/officeDocument/2006/relationships/image" Target="../media/image5.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6.wmf"/><Relationship Id="rId5" Type="http://schemas.openxmlformats.org/officeDocument/2006/relationships/oleObject" Target="../embeddings/oleObject25.bin"/><Relationship Id="rId4" Type="http://schemas.openxmlformats.org/officeDocument/2006/relationships/image" Target="../media/image5.wmf"/></Relationships>
</file>

<file path=ppt/slides/_rels/slide4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6.wmf"/><Relationship Id="rId5" Type="http://schemas.openxmlformats.org/officeDocument/2006/relationships/oleObject" Target="../embeddings/oleObject28.bin"/><Relationship Id="rId4" Type="http://schemas.openxmlformats.org/officeDocument/2006/relationships/image" Target="../media/image5.wmf"/></Relationships>
</file>

<file path=ppt/slides/_rels/slide4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6.wmf"/><Relationship Id="rId5" Type="http://schemas.openxmlformats.org/officeDocument/2006/relationships/oleObject" Target="../embeddings/oleObject31.bin"/><Relationship Id="rId4" Type="http://schemas.openxmlformats.org/officeDocument/2006/relationships/image" Target="../media/image5.wmf"/></Relationships>
</file>

<file path=ppt/slides/_rels/slide4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6.wmf"/><Relationship Id="rId5" Type="http://schemas.openxmlformats.org/officeDocument/2006/relationships/oleObject" Target="../embeddings/oleObject34.bin"/><Relationship Id="rId4" Type="http://schemas.openxmlformats.org/officeDocument/2006/relationships/image" Target="../media/image5.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a:xfrm>
            <a:off x="2429450" y="2688385"/>
            <a:ext cx="9995632" cy="1470025"/>
          </a:xfrm>
        </p:spPr>
        <p:txBody>
          <a:bodyPr/>
          <a:lstStyle/>
          <a:p>
            <a:pPr eaLnBrk="1" hangingPunct="1"/>
            <a:r>
              <a:rPr lang="en-US" dirty="0" smtClean="0"/>
              <a:t>Week 33 Chemistry</a:t>
            </a:r>
            <a:endParaRPr dirty="0" smtClean="0"/>
          </a:p>
        </p:txBody>
      </p:sp>
      <p:sp>
        <p:nvSpPr>
          <p:cNvPr id="7170" name="Subtitle 2"/>
          <p:cNvSpPr>
            <a:spLocks noGrp="1"/>
          </p:cNvSpPr>
          <p:nvPr>
            <p:ph type="subTitle" idx="1"/>
          </p:nvPr>
        </p:nvSpPr>
        <p:spPr/>
        <p:txBody>
          <a:bodyPr/>
          <a:lstStyle/>
          <a:p>
            <a:pPr eaLnBrk="1" hangingPunct="1"/>
            <a:r>
              <a:rPr lang="en-US" dirty="0" smtClean="0"/>
              <a:t>Gas Laws</a:t>
            </a:r>
          </a:p>
        </p:txBody>
      </p:sp>
    </p:spTree>
    <p:extLst>
      <p:ext uri="{BB962C8B-B14F-4D97-AF65-F5344CB8AC3E}">
        <p14:creationId xmlns:p14="http://schemas.microsoft.com/office/powerpoint/2010/main" val="669062869"/>
      </p:ext>
    </p:extLst>
  </p:cSld>
  <p:clrMapOvr>
    <a:masterClrMapping/>
  </p:clrMapOvr>
  <mc:AlternateContent xmlns:mc="http://schemas.openxmlformats.org/markup-compatibility/2006" xmlns:p14="http://schemas.microsoft.com/office/powerpoint/2010/main">
    <mc:Choice Requires="p14">
      <p:transition spd="slow" p14:dur="2000" advTm="1577"/>
    </mc:Choice>
    <mc:Fallback xmlns="">
      <p:transition spd="slow" advTm="157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586154" y="1383323"/>
            <a:ext cx="11183815" cy="4527899"/>
          </a:xfrm>
        </p:spPr>
        <p:txBody>
          <a:bodyPr>
            <a:normAutofit/>
          </a:bodyPr>
          <a:lstStyle/>
          <a:p>
            <a:pPr marL="0" indent="0">
              <a:buNone/>
            </a:pPr>
            <a:r>
              <a:rPr lang="en-US" sz="2800" dirty="0" smtClean="0"/>
              <a:t>The initial pressure, temperature, and volume of a car tire are 33 psi, 25 ºC, and 4.8 L.  If the temperature outside rises to 35 ºC and the volume expands to 5.0 L, what is the new pressure inside the tire?</a:t>
            </a:r>
            <a:endParaRPr lang="en-US" sz="2800" dirty="0"/>
          </a:p>
        </p:txBody>
      </p:sp>
    </p:spTree>
    <p:extLst>
      <p:ext uri="{BB962C8B-B14F-4D97-AF65-F5344CB8AC3E}">
        <p14:creationId xmlns:p14="http://schemas.microsoft.com/office/powerpoint/2010/main" val="3349981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a:t>2</a:t>
            </a:r>
          </a:p>
        </p:txBody>
      </p:sp>
      <p:sp>
        <p:nvSpPr>
          <p:cNvPr id="3" name="Content Placeholder 2"/>
          <p:cNvSpPr>
            <a:spLocks noGrp="1"/>
          </p:cNvSpPr>
          <p:nvPr>
            <p:ph idx="1"/>
          </p:nvPr>
        </p:nvSpPr>
        <p:spPr>
          <a:xfrm>
            <a:off x="586154" y="1383323"/>
            <a:ext cx="11183815" cy="4527899"/>
          </a:xfrm>
        </p:spPr>
        <p:txBody>
          <a:bodyPr>
            <a:normAutofit/>
          </a:bodyPr>
          <a:lstStyle/>
          <a:p>
            <a:pPr marL="0" indent="0">
              <a:buNone/>
            </a:pPr>
            <a:r>
              <a:rPr lang="en-US" sz="2800" dirty="0" smtClean="0"/>
              <a:t>3.2 moles of gas have a volume of 800.0 mL at -23 ºC.  How many moles of gas would be present in 675.0 mL at 227.0 ºC?</a:t>
            </a:r>
            <a:endParaRPr lang="en-US" sz="2800" dirty="0"/>
          </a:p>
        </p:txBody>
      </p:sp>
    </p:spTree>
    <p:extLst>
      <p:ext uri="{BB962C8B-B14F-4D97-AF65-F5344CB8AC3E}">
        <p14:creationId xmlns:p14="http://schemas.microsoft.com/office/powerpoint/2010/main" val="4063543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a:t>
            </a:r>
            <a:endParaRPr lang="en-US" dirty="0"/>
          </a:p>
        </p:txBody>
      </p:sp>
      <p:sp>
        <p:nvSpPr>
          <p:cNvPr id="3" name="Content Placeholder 2"/>
          <p:cNvSpPr>
            <a:spLocks noGrp="1"/>
          </p:cNvSpPr>
          <p:nvPr>
            <p:ph idx="1"/>
          </p:nvPr>
        </p:nvSpPr>
        <p:spPr/>
        <p:txBody>
          <a:bodyPr>
            <a:normAutofit/>
          </a:bodyPr>
          <a:lstStyle/>
          <a:p>
            <a:r>
              <a:rPr lang="en-US" sz="2800" dirty="0" smtClean="0"/>
              <a:t>Take </a:t>
            </a:r>
            <a:r>
              <a:rPr lang="en-US" sz="2800" dirty="0"/>
              <a:t>1</a:t>
            </a:r>
            <a:r>
              <a:rPr lang="en-US" sz="2800" dirty="0" smtClean="0"/>
              <a:t>3 seconds to study the problem. </a:t>
            </a:r>
          </a:p>
          <a:p>
            <a:r>
              <a:rPr lang="en-US" sz="2800" dirty="0" smtClean="0"/>
              <a:t>When Mr. Ghosh indicates that you can talk, take 48 seconds to work the problem with your teammates. </a:t>
            </a:r>
          </a:p>
          <a:p>
            <a:r>
              <a:rPr lang="en-US" sz="2800" dirty="0" smtClean="0"/>
              <a:t>When Mr. Ghosh says SWAG, be ready to share  and explain your answers.</a:t>
            </a:r>
            <a:endParaRPr lang="en-US" sz="2800" dirty="0"/>
          </a:p>
        </p:txBody>
      </p:sp>
    </p:spTree>
    <p:extLst>
      <p:ext uri="{BB962C8B-B14F-4D97-AF65-F5344CB8AC3E}">
        <p14:creationId xmlns:p14="http://schemas.microsoft.com/office/powerpoint/2010/main" val="291694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 #1</a:t>
            </a:r>
            <a:endParaRPr lang="en-US" dirty="0"/>
          </a:p>
        </p:txBody>
      </p:sp>
      <p:sp>
        <p:nvSpPr>
          <p:cNvPr id="3" name="Content Placeholder 2"/>
          <p:cNvSpPr>
            <a:spLocks noGrp="1"/>
          </p:cNvSpPr>
          <p:nvPr>
            <p:ph idx="1"/>
          </p:nvPr>
        </p:nvSpPr>
        <p:spPr>
          <a:xfrm>
            <a:off x="586154" y="1383323"/>
            <a:ext cx="11183815" cy="4527899"/>
          </a:xfrm>
        </p:spPr>
        <p:txBody>
          <a:bodyPr>
            <a:normAutofit/>
          </a:bodyPr>
          <a:lstStyle/>
          <a:p>
            <a:pPr marL="0" indent="0">
              <a:buNone/>
            </a:pPr>
            <a:r>
              <a:rPr lang="en-US" sz="2800" dirty="0" smtClean="0"/>
              <a:t>A toy balloon contains 3 moles of gas at an internal pressure of 1.05 </a:t>
            </a:r>
            <a:r>
              <a:rPr lang="en-US" sz="2800" dirty="0" err="1" smtClean="0"/>
              <a:t>atm</a:t>
            </a:r>
            <a:r>
              <a:rPr lang="en-US" sz="2800" dirty="0" smtClean="0"/>
              <a:t> and a volume of 5.0 L.  If the initial temperature of the balloon is 20 ºC, what will the volume of the balloon be if it rises to an altitude where the pressure is 0.65 </a:t>
            </a:r>
            <a:r>
              <a:rPr lang="en-US" sz="2800" dirty="0" err="1" smtClean="0"/>
              <a:t>atm</a:t>
            </a:r>
            <a:r>
              <a:rPr lang="en-US" sz="2800" dirty="0" smtClean="0"/>
              <a:t> and the temperature is -15 ºC? </a:t>
            </a:r>
            <a:endParaRPr lang="en-US" sz="2800" dirty="0"/>
          </a:p>
        </p:txBody>
      </p:sp>
      <p:sp>
        <p:nvSpPr>
          <p:cNvPr id="4" name="Oval 3"/>
          <p:cNvSpPr/>
          <p:nvPr/>
        </p:nvSpPr>
        <p:spPr>
          <a:xfrm>
            <a:off x="8604738" y="4900246"/>
            <a:ext cx="2514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smtClean="0">
                <a:solidFill>
                  <a:srgbClr val="FFFFFF"/>
                </a:solidFill>
              </a:rPr>
              <a:t>7.11 L</a:t>
            </a:r>
            <a:endParaRPr lang="en-US" sz="2400" dirty="0">
              <a:solidFill>
                <a:srgbClr val="FFFFFF"/>
              </a:solidFill>
            </a:endParaRPr>
          </a:p>
        </p:txBody>
      </p:sp>
    </p:spTree>
    <p:extLst>
      <p:ext uri="{BB962C8B-B14F-4D97-AF65-F5344CB8AC3E}">
        <p14:creationId xmlns:p14="http://schemas.microsoft.com/office/powerpoint/2010/main" val="18830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 #2</a:t>
            </a:r>
            <a:endParaRPr lang="en-US" dirty="0"/>
          </a:p>
        </p:txBody>
      </p:sp>
      <p:sp>
        <p:nvSpPr>
          <p:cNvPr id="3" name="Content Placeholder 2"/>
          <p:cNvSpPr>
            <a:spLocks noGrp="1"/>
          </p:cNvSpPr>
          <p:nvPr>
            <p:ph idx="1"/>
          </p:nvPr>
        </p:nvSpPr>
        <p:spPr>
          <a:xfrm>
            <a:off x="586154" y="1383323"/>
            <a:ext cx="10245969" cy="4527899"/>
          </a:xfrm>
        </p:spPr>
        <p:txBody>
          <a:bodyPr>
            <a:normAutofit/>
          </a:bodyPr>
          <a:lstStyle/>
          <a:p>
            <a:pPr marL="0" indent="0">
              <a:buNone/>
            </a:pPr>
            <a:r>
              <a:rPr lang="en-US" sz="2800" dirty="0" smtClean="0"/>
              <a:t>A small research submarine contains gas with a volume of 1.2 x 10</a:t>
            </a:r>
            <a:r>
              <a:rPr lang="en-US" sz="2800" baseline="30000" dirty="0" smtClean="0"/>
              <a:t>5</a:t>
            </a:r>
            <a:r>
              <a:rPr lang="en-US" sz="2800" dirty="0" smtClean="0"/>
              <a:t> L at a pressure of 1.0 </a:t>
            </a:r>
            <a:r>
              <a:rPr lang="en-US" sz="2800" dirty="0" err="1" smtClean="0"/>
              <a:t>atm</a:t>
            </a:r>
            <a:r>
              <a:rPr lang="en-US" sz="2800" dirty="0" smtClean="0"/>
              <a:t> and a temperature of 15 ºC.  Assuming the number of moles remains constant, the submarine descends to a depth where the new volume is 767 L and the temperature is 3 ºC.  What is the new pressure on the gas?</a:t>
            </a:r>
            <a:endParaRPr lang="en-US" sz="2800" dirty="0"/>
          </a:p>
        </p:txBody>
      </p:sp>
      <p:sp>
        <p:nvSpPr>
          <p:cNvPr id="4" name="Oval 3"/>
          <p:cNvSpPr/>
          <p:nvPr/>
        </p:nvSpPr>
        <p:spPr>
          <a:xfrm>
            <a:off x="8604738" y="4900246"/>
            <a:ext cx="2514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smtClean="0">
                <a:solidFill>
                  <a:srgbClr val="FFFFFF"/>
                </a:solidFill>
              </a:rPr>
              <a:t>150 </a:t>
            </a:r>
            <a:r>
              <a:rPr lang="en-US" sz="2400" dirty="0" err="1" smtClean="0">
                <a:solidFill>
                  <a:srgbClr val="FFFFFF"/>
                </a:solidFill>
              </a:rPr>
              <a:t>atm</a:t>
            </a:r>
            <a:endParaRPr lang="en-US" sz="2400" dirty="0">
              <a:solidFill>
                <a:srgbClr val="FFFFFF"/>
              </a:solidFill>
            </a:endParaRPr>
          </a:p>
        </p:txBody>
      </p:sp>
    </p:spTree>
    <p:extLst>
      <p:ext uri="{BB962C8B-B14F-4D97-AF65-F5344CB8AC3E}">
        <p14:creationId xmlns:p14="http://schemas.microsoft.com/office/powerpoint/2010/main" val="272197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 #3</a:t>
            </a:r>
            <a:endParaRPr lang="en-US" dirty="0"/>
          </a:p>
        </p:txBody>
      </p:sp>
      <p:sp>
        <p:nvSpPr>
          <p:cNvPr id="3" name="Content Placeholder 2"/>
          <p:cNvSpPr>
            <a:spLocks noGrp="1"/>
          </p:cNvSpPr>
          <p:nvPr>
            <p:ph idx="1"/>
          </p:nvPr>
        </p:nvSpPr>
        <p:spPr>
          <a:xfrm>
            <a:off x="586154" y="1383323"/>
            <a:ext cx="10245969" cy="4527899"/>
          </a:xfrm>
        </p:spPr>
        <p:txBody>
          <a:bodyPr>
            <a:normAutofit/>
          </a:bodyPr>
          <a:lstStyle/>
          <a:p>
            <a:pPr marL="0" indent="0">
              <a:buNone/>
            </a:pPr>
            <a:r>
              <a:rPr lang="en-US" sz="2800" dirty="0" smtClean="0"/>
              <a:t>If I initially have 4.0 L of a gas at a temperature of 38 ºC, what will the temperature be if I increase the volume to 5.0 L? </a:t>
            </a:r>
            <a:endParaRPr lang="en-US" sz="2800" dirty="0"/>
          </a:p>
        </p:txBody>
      </p:sp>
      <p:sp>
        <p:nvSpPr>
          <p:cNvPr id="4" name="Oval 3"/>
          <p:cNvSpPr/>
          <p:nvPr/>
        </p:nvSpPr>
        <p:spPr>
          <a:xfrm>
            <a:off x="8604738" y="4900246"/>
            <a:ext cx="2514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smtClean="0">
                <a:solidFill>
                  <a:srgbClr val="FFFFFF"/>
                </a:solidFill>
              </a:rPr>
              <a:t>389 K</a:t>
            </a:r>
            <a:endParaRPr lang="en-US" sz="2400" dirty="0">
              <a:solidFill>
                <a:srgbClr val="FFFFFF"/>
              </a:solidFill>
            </a:endParaRPr>
          </a:p>
        </p:txBody>
      </p:sp>
    </p:spTree>
    <p:extLst>
      <p:ext uri="{BB962C8B-B14F-4D97-AF65-F5344CB8AC3E}">
        <p14:creationId xmlns:p14="http://schemas.microsoft.com/office/powerpoint/2010/main" val="54890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defRPr/>
            </a:pPr>
            <a:r>
              <a:rPr lang="en-US" smtClean="0"/>
              <a:t>Independent Practice </a:t>
            </a:r>
          </a:p>
        </p:txBody>
      </p:sp>
      <p:sp>
        <p:nvSpPr>
          <p:cNvPr id="34819" name="Content Placeholder 2"/>
          <p:cNvSpPr>
            <a:spLocks noGrp="1"/>
          </p:cNvSpPr>
          <p:nvPr>
            <p:ph idx="1"/>
          </p:nvPr>
        </p:nvSpPr>
        <p:spPr>
          <a:xfrm>
            <a:off x="1904999" y="2286001"/>
            <a:ext cx="9135035" cy="4873625"/>
          </a:xfrm>
        </p:spPr>
        <p:txBody>
          <a:bodyPr>
            <a:normAutofit/>
          </a:bodyPr>
          <a:lstStyle/>
          <a:p>
            <a:pPr algn="ctr" eaLnBrk="1" hangingPunct="1">
              <a:buFont typeface="Arial" panose="020B0604020202020204" pitchFamily="34" charset="0"/>
              <a:buNone/>
            </a:pPr>
            <a:r>
              <a:rPr lang="en-US" sz="4000" dirty="0" smtClean="0"/>
              <a:t>Its time to see if you truly understand the Combined Gas Law. ..</a:t>
            </a:r>
          </a:p>
        </p:txBody>
      </p:sp>
    </p:spTree>
    <p:extLst>
      <p:ext uri="{BB962C8B-B14F-4D97-AF65-F5344CB8AC3E}">
        <p14:creationId xmlns:p14="http://schemas.microsoft.com/office/powerpoint/2010/main" val="1139835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78328"/>
            <a:ext cx="3002924" cy="1143000"/>
          </a:xfrm>
        </p:spPr>
        <p:txBody>
          <a:bodyPr/>
          <a:lstStyle/>
          <a:p>
            <a:pPr>
              <a:defRPr/>
            </a:pPr>
            <a:r>
              <a:rPr lang="en-US" dirty="0" smtClean="0">
                <a:solidFill>
                  <a:srgbClr val="002060"/>
                </a:solidFill>
              </a:rPr>
              <a:t>Closing</a:t>
            </a:r>
            <a:endParaRPr lang="en-US" dirty="0">
              <a:solidFill>
                <a:srgbClr val="002060"/>
              </a:solidFill>
            </a:endParaRPr>
          </a:p>
        </p:txBody>
      </p:sp>
      <p:sp>
        <p:nvSpPr>
          <p:cNvPr id="3" name="Content Placeholder 2"/>
          <p:cNvSpPr>
            <a:spLocks noGrp="1"/>
          </p:cNvSpPr>
          <p:nvPr>
            <p:ph idx="1"/>
          </p:nvPr>
        </p:nvSpPr>
        <p:spPr>
          <a:xfrm>
            <a:off x="1500000" y="1770530"/>
            <a:ext cx="8915400" cy="3777622"/>
          </a:xfrm>
        </p:spPr>
        <p:txBody>
          <a:bodyPr>
            <a:normAutofit lnSpcReduction="10000"/>
          </a:bodyPr>
          <a:lstStyle/>
          <a:p>
            <a:r>
              <a:rPr lang="en-US" sz="2800" dirty="0" smtClean="0"/>
              <a:t>Which </a:t>
            </a:r>
            <a:r>
              <a:rPr lang="en-US" sz="2800" dirty="0"/>
              <a:t>law relates P and V?</a:t>
            </a:r>
          </a:p>
          <a:p>
            <a:endParaRPr lang="en-US" sz="2800" dirty="0"/>
          </a:p>
          <a:p>
            <a:r>
              <a:rPr lang="en-US" sz="2800" dirty="0"/>
              <a:t>Which law relates V and T?</a:t>
            </a:r>
          </a:p>
          <a:p>
            <a:pPr marL="0" indent="0">
              <a:buNone/>
            </a:pPr>
            <a:r>
              <a:rPr lang="en-US" sz="2800" dirty="0"/>
              <a:t> </a:t>
            </a:r>
          </a:p>
          <a:p>
            <a:r>
              <a:rPr lang="en-US" sz="2800" dirty="0"/>
              <a:t>Which law relates P and T?</a:t>
            </a:r>
          </a:p>
          <a:p>
            <a:pPr marL="0" indent="0">
              <a:buNone/>
            </a:pPr>
            <a:r>
              <a:rPr lang="en-US" sz="2800" dirty="0"/>
              <a:t> </a:t>
            </a:r>
          </a:p>
          <a:p>
            <a:r>
              <a:rPr lang="en-US" sz="2800" dirty="0"/>
              <a:t>Which law relates P, V, n, and T?</a:t>
            </a:r>
            <a:endParaRPr lang="en-US" sz="2800" dirty="0" smtClean="0"/>
          </a:p>
        </p:txBody>
      </p:sp>
    </p:spTree>
    <p:extLst>
      <p:ext uri="{BB962C8B-B14F-4D97-AF65-F5344CB8AC3E}">
        <p14:creationId xmlns:p14="http://schemas.microsoft.com/office/powerpoint/2010/main" val="2444802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986" y="133422"/>
            <a:ext cx="8596668" cy="1320800"/>
          </a:xfrm>
        </p:spPr>
        <p:txBody>
          <a:bodyPr/>
          <a:lstStyle/>
          <a:p>
            <a:r>
              <a:rPr lang="en-US" dirty="0" smtClean="0">
                <a:solidFill>
                  <a:srgbClr val="002060"/>
                </a:solidFill>
              </a:rPr>
              <a:t>Warm Up: </a:t>
            </a:r>
            <a:r>
              <a:rPr lang="en-US" dirty="0">
                <a:solidFill>
                  <a:srgbClr val="002060"/>
                </a:solidFill>
              </a:rPr>
              <a:t>4</a:t>
            </a:r>
            <a:r>
              <a:rPr lang="en-US" dirty="0" smtClean="0">
                <a:solidFill>
                  <a:srgbClr val="002060"/>
                </a:solidFill>
              </a:rPr>
              <a:t> Minutes</a:t>
            </a:r>
            <a:endParaRPr lang="en-US" dirty="0">
              <a:solidFill>
                <a:srgbClr val="002060"/>
              </a:solidFill>
            </a:endParaRPr>
          </a:p>
        </p:txBody>
      </p:sp>
      <p:sp>
        <p:nvSpPr>
          <p:cNvPr id="7" name="Title 1"/>
          <p:cNvSpPr txBox="1">
            <a:spLocks/>
          </p:cNvSpPr>
          <p:nvPr/>
        </p:nvSpPr>
        <p:spPr>
          <a:xfrm>
            <a:off x="380486" y="1584045"/>
            <a:ext cx="7284337" cy="74578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You should be working SILENTLY</a:t>
            </a:r>
          </a:p>
        </p:txBody>
      </p:sp>
      <p:sp>
        <p:nvSpPr>
          <p:cNvPr id="8" name="Title 1"/>
          <p:cNvSpPr txBox="1">
            <a:spLocks/>
          </p:cNvSpPr>
          <p:nvPr/>
        </p:nvSpPr>
        <p:spPr>
          <a:xfrm>
            <a:off x="1711745" y="773350"/>
            <a:ext cx="5671016" cy="74578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Stay in your own seat</a:t>
            </a:r>
          </a:p>
        </p:txBody>
      </p:sp>
      <p:sp>
        <p:nvSpPr>
          <p:cNvPr id="10" name="TextBox 9"/>
          <p:cNvSpPr txBox="1"/>
          <p:nvPr/>
        </p:nvSpPr>
        <p:spPr>
          <a:xfrm>
            <a:off x="461168" y="2141571"/>
            <a:ext cx="11114732" cy="1384995"/>
          </a:xfrm>
          <a:prstGeom prst="rect">
            <a:avLst/>
          </a:prstGeom>
          <a:noFill/>
        </p:spPr>
        <p:txBody>
          <a:bodyPr wrap="square" rtlCol="0">
            <a:spAutoFit/>
          </a:bodyPr>
          <a:lstStyle/>
          <a:p>
            <a:r>
              <a:rPr lang="en-US" sz="2800" dirty="0"/>
              <a:t>The initial pressure, volume, and temperature </a:t>
            </a:r>
            <a:r>
              <a:rPr lang="en-US" sz="2800" dirty="0" smtClean="0"/>
              <a:t>a gas </a:t>
            </a:r>
            <a:r>
              <a:rPr lang="en-US" sz="2800" dirty="0"/>
              <a:t>are 1 </a:t>
            </a:r>
            <a:r>
              <a:rPr lang="en-US" sz="2800" dirty="0" err="1"/>
              <a:t>atm</a:t>
            </a:r>
            <a:r>
              <a:rPr lang="en-US" sz="2800" dirty="0"/>
              <a:t>, 3.4 L, and 27 ºC.  </a:t>
            </a:r>
            <a:r>
              <a:rPr lang="en-US" sz="2800" dirty="0" smtClean="0"/>
              <a:t>If the </a:t>
            </a:r>
            <a:r>
              <a:rPr lang="en-US" sz="2800" dirty="0"/>
              <a:t>pressure increases to 3.2 </a:t>
            </a:r>
            <a:r>
              <a:rPr lang="en-US" sz="2800" dirty="0" err="1"/>
              <a:t>atm</a:t>
            </a:r>
            <a:r>
              <a:rPr lang="en-US" sz="2800" dirty="0"/>
              <a:t>, and the temperature rises to 79 ºC, what is the new volume</a:t>
            </a:r>
            <a:r>
              <a:rPr lang="en-US" sz="2800" dirty="0" smtClean="0"/>
              <a:t>?</a:t>
            </a:r>
            <a:endParaRPr lang="en-US" sz="2800" dirty="0"/>
          </a:p>
        </p:txBody>
      </p:sp>
      <p:sp>
        <p:nvSpPr>
          <p:cNvPr id="11" name="Rounded Rectangle 10"/>
          <p:cNvSpPr/>
          <p:nvPr/>
        </p:nvSpPr>
        <p:spPr>
          <a:xfrm>
            <a:off x="8018111" y="323428"/>
            <a:ext cx="3557789" cy="1507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prstClr val="white"/>
                </a:solidFill>
              </a:rPr>
              <a:t>Write the Learning Target</a:t>
            </a:r>
          </a:p>
        </p:txBody>
      </p:sp>
    </p:spTree>
    <p:extLst>
      <p:ext uri="{BB962C8B-B14F-4D97-AF65-F5344CB8AC3E}">
        <p14:creationId xmlns:p14="http://schemas.microsoft.com/office/powerpoint/2010/main" val="4262308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6621" y="32084"/>
            <a:ext cx="10254958" cy="1815882"/>
          </a:xfrm>
          <a:prstGeom prst="rect">
            <a:avLst/>
          </a:prstGeom>
          <a:noFill/>
        </p:spPr>
        <p:txBody>
          <a:bodyPr wrap="square" rtlCol="0">
            <a:spAutoFit/>
          </a:bodyPr>
          <a:lstStyle/>
          <a:p>
            <a:r>
              <a:rPr lang="en-US" sz="2800" dirty="0"/>
              <a:t>The initial pressure, volume, and temperature a gas are 1 </a:t>
            </a:r>
            <a:r>
              <a:rPr lang="en-US" sz="2800" dirty="0" err="1"/>
              <a:t>atm</a:t>
            </a:r>
            <a:r>
              <a:rPr lang="en-US" sz="2800" dirty="0"/>
              <a:t>, 3.4 L, and 27 ºC.  If the pressure increases to 3.2 </a:t>
            </a:r>
            <a:r>
              <a:rPr lang="en-US" sz="2800" dirty="0" err="1"/>
              <a:t>atm</a:t>
            </a:r>
            <a:r>
              <a:rPr lang="en-US" sz="2800" dirty="0"/>
              <a:t>, and the temperature rises to 79 ºC, what is the new volume?</a:t>
            </a:r>
          </a:p>
        </p:txBody>
      </p:sp>
    </p:spTree>
    <p:extLst>
      <p:ext uri="{BB962C8B-B14F-4D97-AF65-F5344CB8AC3E}">
        <p14:creationId xmlns:p14="http://schemas.microsoft.com/office/powerpoint/2010/main" val="4153693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986" y="133422"/>
            <a:ext cx="8596668" cy="1320800"/>
          </a:xfrm>
        </p:spPr>
        <p:txBody>
          <a:bodyPr/>
          <a:lstStyle/>
          <a:p>
            <a:r>
              <a:rPr lang="en-US" dirty="0" smtClean="0">
                <a:solidFill>
                  <a:srgbClr val="002060"/>
                </a:solidFill>
              </a:rPr>
              <a:t>Warm Up: </a:t>
            </a:r>
            <a:r>
              <a:rPr lang="en-US" dirty="0">
                <a:solidFill>
                  <a:srgbClr val="002060"/>
                </a:solidFill>
              </a:rPr>
              <a:t>4</a:t>
            </a:r>
            <a:r>
              <a:rPr lang="en-US" dirty="0" smtClean="0">
                <a:solidFill>
                  <a:srgbClr val="002060"/>
                </a:solidFill>
              </a:rPr>
              <a:t> Minutes</a:t>
            </a:r>
            <a:endParaRPr lang="en-US" dirty="0">
              <a:solidFill>
                <a:srgbClr val="002060"/>
              </a:solidFill>
            </a:endParaRPr>
          </a:p>
        </p:txBody>
      </p:sp>
      <p:sp>
        <p:nvSpPr>
          <p:cNvPr id="7" name="Title 1"/>
          <p:cNvSpPr txBox="1">
            <a:spLocks/>
          </p:cNvSpPr>
          <p:nvPr/>
        </p:nvSpPr>
        <p:spPr>
          <a:xfrm>
            <a:off x="380486" y="1584045"/>
            <a:ext cx="7284337" cy="74578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You should be working SILENTLY</a:t>
            </a:r>
          </a:p>
        </p:txBody>
      </p:sp>
      <p:sp>
        <p:nvSpPr>
          <p:cNvPr id="8" name="Title 1"/>
          <p:cNvSpPr txBox="1">
            <a:spLocks/>
          </p:cNvSpPr>
          <p:nvPr/>
        </p:nvSpPr>
        <p:spPr>
          <a:xfrm>
            <a:off x="1711745" y="773350"/>
            <a:ext cx="5671016" cy="74578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Stay in your own seat</a:t>
            </a:r>
          </a:p>
        </p:txBody>
      </p:sp>
      <p:sp>
        <p:nvSpPr>
          <p:cNvPr id="10" name="TextBox 9"/>
          <p:cNvSpPr txBox="1"/>
          <p:nvPr/>
        </p:nvSpPr>
        <p:spPr>
          <a:xfrm>
            <a:off x="1573306" y="2329829"/>
            <a:ext cx="10261347" cy="4031873"/>
          </a:xfrm>
          <a:prstGeom prst="rect">
            <a:avLst/>
          </a:prstGeom>
          <a:noFill/>
        </p:spPr>
        <p:txBody>
          <a:bodyPr wrap="square" rtlCol="0">
            <a:spAutoFit/>
          </a:bodyPr>
          <a:lstStyle/>
          <a:p>
            <a:r>
              <a:rPr lang="en-US" sz="3200" dirty="0"/>
              <a:t>If the pressure of a tire is over 35 psi, it is likely to explode.  If the initial pressure of a tire is 32.5 psi at 15 ºC, calculate the new pressure at 40 ºC.  </a:t>
            </a:r>
          </a:p>
          <a:p>
            <a:r>
              <a:rPr lang="en-US" sz="3200" dirty="0"/>
              <a:t> </a:t>
            </a:r>
          </a:p>
          <a:p>
            <a:r>
              <a:rPr lang="en-US" sz="3200" dirty="0"/>
              <a:t> </a:t>
            </a:r>
            <a:endParaRPr lang="en-US" sz="3200" dirty="0" smtClean="0"/>
          </a:p>
          <a:p>
            <a:endParaRPr lang="en-US" sz="3200" dirty="0"/>
          </a:p>
          <a:p>
            <a:r>
              <a:rPr lang="en-US" sz="3200" dirty="0"/>
              <a:t>Is the tire likely to explode at 40 ºC?</a:t>
            </a:r>
          </a:p>
          <a:p>
            <a:endParaRPr lang="en-US" sz="3200" dirty="0">
              <a:solidFill>
                <a:prstClr val="black"/>
              </a:solidFill>
            </a:endParaRPr>
          </a:p>
        </p:txBody>
      </p:sp>
      <p:sp>
        <p:nvSpPr>
          <p:cNvPr id="11" name="Rounded Rectangle 10"/>
          <p:cNvSpPr/>
          <p:nvPr/>
        </p:nvSpPr>
        <p:spPr>
          <a:xfrm>
            <a:off x="8018111" y="323428"/>
            <a:ext cx="3557789" cy="1507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prstClr val="white"/>
                </a:solidFill>
              </a:rPr>
              <a:t>Write the Learning Target</a:t>
            </a:r>
          </a:p>
        </p:txBody>
      </p:sp>
    </p:spTree>
    <p:extLst>
      <p:ext uri="{BB962C8B-B14F-4D97-AF65-F5344CB8AC3E}">
        <p14:creationId xmlns:p14="http://schemas.microsoft.com/office/powerpoint/2010/main" val="2083148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Agenda</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800" dirty="0" smtClean="0"/>
              <a:t>Warm Up: 7 Minutes</a:t>
            </a:r>
          </a:p>
          <a:p>
            <a:r>
              <a:rPr lang="en-US" sz="2800" dirty="0" smtClean="0"/>
              <a:t>Ideal Gas Law Video: 15 Minutes</a:t>
            </a:r>
          </a:p>
          <a:p>
            <a:r>
              <a:rPr lang="en-US" sz="2800" dirty="0" smtClean="0"/>
              <a:t>Guided Practice: 13 Minutes</a:t>
            </a:r>
          </a:p>
          <a:p>
            <a:r>
              <a:rPr lang="en-US" sz="2800" dirty="0" smtClean="0"/>
              <a:t>Independent Practice: 15 Minutes</a:t>
            </a:r>
          </a:p>
          <a:p>
            <a:r>
              <a:rPr lang="en-US" sz="2800" dirty="0" smtClean="0"/>
              <a:t>Closing: 3 Minutes </a:t>
            </a:r>
            <a:endParaRPr lang="en-US" sz="2800" dirty="0"/>
          </a:p>
        </p:txBody>
      </p:sp>
    </p:spTree>
    <p:extLst>
      <p:ext uri="{BB962C8B-B14F-4D97-AF65-F5344CB8AC3E}">
        <p14:creationId xmlns:p14="http://schemas.microsoft.com/office/powerpoint/2010/main" val="802923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Ideal Gas Law Video</a:t>
            </a:r>
            <a:endParaRPr lang="en-US" dirty="0">
              <a:solidFill>
                <a:srgbClr val="002060"/>
              </a:solidFill>
            </a:endParaRPr>
          </a:p>
        </p:txBody>
      </p:sp>
      <p:sp>
        <p:nvSpPr>
          <p:cNvPr id="4" name="Content Placeholder 2"/>
          <p:cNvSpPr>
            <a:spLocks noGrp="1"/>
          </p:cNvSpPr>
          <p:nvPr>
            <p:ph idx="1"/>
          </p:nvPr>
        </p:nvSpPr>
        <p:spPr>
          <a:xfrm>
            <a:off x="1861110" y="1579656"/>
            <a:ext cx="10174008" cy="4937125"/>
          </a:xfrm>
        </p:spPr>
        <p:txBody>
          <a:bodyPr>
            <a:normAutofit/>
          </a:bodyPr>
          <a:lstStyle/>
          <a:p>
            <a:pPr marL="514350" indent="-514350" eaLnBrk="1" hangingPunct="1">
              <a:buClr>
                <a:srgbClr val="002060"/>
              </a:buClr>
              <a:buFont typeface="+mj-lt"/>
              <a:buAutoNum type="arabicPeriod"/>
            </a:pPr>
            <a:r>
              <a:rPr lang="en-US" sz="3200" dirty="0" smtClean="0"/>
              <a:t>Go to </a:t>
            </a:r>
            <a:r>
              <a:rPr lang="en-US" sz="3200" dirty="0" smtClean="0">
                <a:solidFill>
                  <a:srgbClr val="0070C0"/>
                </a:solidFill>
              </a:rPr>
              <a:t>shschem.weebly.com  </a:t>
            </a:r>
            <a:r>
              <a:rPr lang="en-US" sz="3200" dirty="0" smtClean="0">
                <a:solidFill>
                  <a:srgbClr val="FF0000"/>
                </a:solidFill>
              </a:rPr>
              <a:t>(our class website)</a:t>
            </a:r>
          </a:p>
          <a:p>
            <a:pPr marL="400050" lvl="1" indent="0">
              <a:buClr>
                <a:srgbClr val="002060"/>
              </a:buClr>
              <a:buNone/>
            </a:pPr>
            <a:r>
              <a:rPr lang="en-US" sz="3000" i="1" dirty="0" smtClean="0">
                <a:solidFill>
                  <a:srgbClr val="FF0000"/>
                </a:solidFill>
              </a:rPr>
              <a:t>Bookmark this if you haven’t done so already!!!</a:t>
            </a:r>
          </a:p>
          <a:p>
            <a:pPr marL="514350" indent="-514350" eaLnBrk="1" hangingPunct="1">
              <a:buClr>
                <a:srgbClr val="002060"/>
              </a:buClr>
              <a:buFont typeface="+mj-lt"/>
              <a:buAutoNum type="arabicPeriod"/>
            </a:pPr>
            <a:r>
              <a:rPr lang="en-US" sz="3200" dirty="0" smtClean="0"/>
              <a:t>Hover over my page:</a:t>
            </a:r>
          </a:p>
          <a:p>
            <a:pPr marL="400050" lvl="1" indent="0">
              <a:buClr>
                <a:srgbClr val="002060"/>
              </a:buClr>
              <a:buNone/>
            </a:pPr>
            <a:r>
              <a:rPr lang="en-US" sz="2800" dirty="0" smtClean="0"/>
              <a:t>	Mr. Ghosh </a:t>
            </a:r>
            <a:r>
              <a:rPr lang="en-US" sz="2800" dirty="0" smtClean="0">
                <a:sym typeface="Wingdings" panose="05000000000000000000" pitchFamily="2" charset="2"/>
              </a:rPr>
              <a:t> Video Lessons</a:t>
            </a:r>
            <a:endParaRPr lang="en-US" sz="2800" dirty="0" smtClean="0"/>
          </a:p>
          <a:p>
            <a:pPr marL="514350" indent="-514350" eaLnBrk="1" hangingPunct="1">
              <a:buClr>
                <a:srgbClr val="002060"/>
              </a:buClr>
              <a:buFont typeface="+mj-lt"/>
              <a:buAutoNum type="arabicPeriod"/>
            </a:pPr>
            <a:r>
              <a:rPr lang="en-US" sz="3200" dirty="0" smtClean="0"/>
              <a:t>Watch video for April 29</a:t>
            </a:r>
          </a:p>
          <a:p>
            <a:pPr marL="514350" indent="-514350" eaLnBrk="1" hangingPunct="1">
              <a:buClr>
                <a:srgbClr val="002060"/>
              </a:buClr>
              <a:buFont typeface="+mj-lt"/>
              <a:buAutoNum type="arabicPeriod"/>
            </a:pPr>
            <a:r>
              <a:rPr lang="en-US" sz="3200" dirty="0" smtClean="0"/>
              <a:t>Take notes on your handout</a:t>
            </a:r>
          </a:p>
        </p:txBody>
      </p:sp>
    </p:spTree>
    <p:extLst>
      <p:ext uri="{BB962C8B-B14F-4D97-AF65-F5344CB8AC3E}">
        <p14:creationId xmlns:p14="http://schemas.microsoft.com/office/powerpoint/2010/main" val="297767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defRPr/>
            </a:pPr>
            <a:r>
              <a:rPr lang="en-US" smtClean="0">
                <a:solidFill>
                  <a:srgbClr val="0070C0"/>
                </a:solidFill>
              </a:rPr>
              <a:t>Ideal Gas</a:t>
            </a:r>
          </a:p>
        </p:txBody>
      </p:sp>
      <p:sp>
        <p:nvSpPr>
          <p:cNvPr id="18437" name="Text Placeholder 5"/>
          <p:cNvSpPr>
            <a:spLocks noGrp="1"/>
          </p:cNvSpPr>
          <p:nvPr>
            <p:ph type="body" idx="1"/>
          </p:nvPr>
        </p:nvSpPr>
        <p:spPr>
          <a:xfrm>
            <a:off x="2308412" y="1687512"/>
            <a:ext cx="8153400" cy="1665288"/>
          </a:xfrm>
        </p:spPr>
        <p:txBody>
          <a:bodyPr/>
          <a:lstStyle/>
          <a:p>
            <a:pPr algn="ctr" eaLnBrk="1" hangingPunct="1"/>
            <a:r>
              <a:rPr lang="en-US" sz="4400" dirty="0">
                <a:solidFill>
                  <a:srgbClr val="002060"/>
                </a:solidFill>
              </a:rPr>
              <a:t>Perfect  gases under perfect conditions</a:t>
            </a:r>
          </a:p>
        </p:txBody>
      </p:sp>
      <p:pic>
        <p:nvPicPr>
          <p:cNvPr id="18438" name="Content Placeholder 7" descr="4739108-A_perfect_street-Tauberrettersheim.jpg"/>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770095" y="4416202"/>
            <a:ext cx="7483475" cy="2057400"/>
          </a:xfrm>
        </p:spPr>
      </p:pic>
    </p:spTree>
    <p:extLst>
      <p:ext uri="{BB962C8B-B14F-4D97-AF65-F5344CB8AC3E}">
        <p14:creationId xmlns:p14="http://schemas.microsoft.com/office/powerpoint/2010/main" val="1857372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wipe(down)">
                                      <p:cBhvr>
                                        <p:cTn id="7" dur="500"/>
                                        <p:tgtEl>
                                          <p:spTgt spid="184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7">
                                            <p:txEl>
                                              <p:pRg st="0" end="0"/>
                                            </p:txEl>
                                          </p:spTgt>
                                        </p:tgtEl>
                                        <p:attrNameLst>
                                          <p:attrName>style.visibility</p:attrName>
                                        </p:attrNameLst>
                                      </p:cBhvr>
                                      <p:to>
                                        <p:strVal val="visible"/>
                                      </p:to>
                                    </p:set>
                                    <p:animEffect transition="in" filter="fade">
                                      <p:cBhvr>
                                        <p:cTn id="12" dur="2000"/>
                                        <p:tgtEl>
                                          <p:spTgt spid="184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71918" y="479612"/>
            <a:ext cx="9932894" cy="1143000"/>
          </a:xfrm>
        </p:spPr>
        <p:txBody>
          <a:bodyPr vert="horz" wrap="square" lIns="91440" tIns="45720" rIns="91440" bIns="45720" numCol="1" rtlCol="0" anchor="ctr" anchorCtr="0" compatLnSpc="1">
            <a:prstTxWarp prst="textNoShape">
              <a:avLst/>
            </a:prstTxWarp>
            <a:noAutofit/>
          </a:bodyPr>
          <a:lstStyle/>
          <a:p>
            <a:pPr eaLnBrk="1" hangingPunct="1"/>
            <a:r>
              <a:rPr lang="en-US" dirty="0">
                <a:solidFill>
                  <a:srgbClr val="0070C0"/>
                </a:solidFill>
              </a:rPr>
              <a:t>IDEAL GAS LAW</a:t>
            </a:r>
            <a:r>
              <a:rPr lang="en-US" dirty="0"/>
              <a:t/>
            </a:r>
            <a:br>
              <a:rPr lang="en-US" dirty="0"/>
            </a:br>
            <a:r>
              <a:rPr lang="en-US" i="1" dirty="0">
                <a:solidFill>
                  <a:srgbClr val="FF0000"/>
                </a:solidFill>
              </a:rPr>
              <a:t>DESCRIBING THE BEHAVIOR OF IDEAL GASES</a:t>
            </a:r>
          </a:p>
        </p:txBody>
      </p:sp>
      <p:sp>
        <p:nvSpPr>
          <p:cNvPr id="3" name="Content Placeholder 2"/>
          <p:cNvSpPr>
            <a:spLocks noGrp="1"/>
          </p:cNvSpPr>
          <p:nvPr>
            <p:ph idx="1"/>
          </p:nvPr>
        </p:nvSpPr>
        <p:spPr>
          <a:xfrm>
            <a:off x="1918447" y="2026025"/>
            <a:ext cx="8077200" cy="4403725"/>
          </a:xfrm>
        </p:spPr>
        <p:txBody>
          <a:bodyPr>
            <a:normAutofit/>
          </a:bodyPr>
          <a:lstStyle/>
          <a:p>
            <a:pPr algn="ctr" eaLnBrk="1" hangingPunct="1">
              <a:buFont typeface="Arial" panose="020B0604020202020204" pitchFamily="34" charset="0"/>
              <a:buNone/>
            </a:pPr>
            <a:r>
              <a:rPr lang="en-US" sz="4000" dirty="0" smtClean="0">
                <a:solidFill>
                  <a:srgbClr val="FF0000"/>
                </a:solidFill>
                <a:latin typeface="+mj-lt"/>
              </a:rPr>
              <a:t>P</a:t>
            </a:r>
            <a:r>
              <a:rPr lang="en-US" sz="4000" dirty="0">
                <a:solidFill>
                  <a:srgbClr val="FF0000"/>
                </a:solidFill>
                <a:latin typeface="+mj-lt"/>
              </a:rPr>
              <a:t>V</a:t>
            </a:r>
            <a:r>
              <a:rPr lang="en-US" sz="4000" dirty="0" smtClean="0">
                <a:solidFill>
                  <a:srgbClr val="FF0000"/>
                </a:solidFill>
                <a:latin typeface="+mj-lt"/>
              </a:rPr>
              <a:t> </a:t>
            </a:r>
            <a:r>
              <a:rPr lang="en-US" sz="4000" dirty="0">
                <a:solidFill>
                  <a:srgbClr val="FF0000"/>
                </a:solidFill>
                <a:latin typeface="+mj-lt"/>
              </a:rPr>
              <a:t>= </a:t>
            </a:r>
            <a:r>
              <a:rPr lang="en-US" sz="4000" dirty="0" err="1" smtClean="0">
                <a:solidFill>
                  <a:srgbClr val="FF0000"/>
                </a:solidFill>
                <a:latin typeface="+mj-lt"/>
              </a:rPr>
              <a:t>nRT</a:t>
            </a:r>
            <a:endParaRPr lang="en-US" sz="4000" dirty="0">
              <a:solidFill>
                <a:srgbClr val="FF0000"/>
              </a:solidFill>
              <a:latin typeface="+mj-lt"/>
            </a:endParaRPr>
          </a:p>
          <a:p>
            <a:pPr eaLnBrk="1" hangingPunct="1">
              <a:buFont typeface="Arial" panose="020B0604020202020204" pitchFamily="34" charset="0"/>
              <a:buNone/>
            </a:pPr>
            <a:r>
              <a:rPr lang="en-US" sz="3600" dirty="0">
                <a:solidFill>
                  <a:srgbClr val="0070C0"/>
                </a:solidFill>
                <a:latin typeface="+mj-lt"/>
              </a:rPr>
              <a:t>P</a:t>
            </a:r>
            <a:r>
              <a:rPr lang="en-US" sz="3600" dirty="0">
                <a:latin typeface="+mj-lt"/>
              </a:rPr>
              <a:t> = </a:t>
            </a:r>
            <a:r>
              <a:rPr lang="en-US" sz="3600" dirty="0">
                <a:solidFill>
                  <a:srgbClr val="FF0000"/>
                </a:solidFill>
                <a:latin typeface="+mj-lt"/>
              </a:rPr>
              <a:t>pressure</a:t>
            </a:r>
          </a:p>
          <a:p>
            <a:pPr eaLnBrk="1" hangingPunct="1">
              <a:buFont typeface="Arial" panose="020B0604020202020204" pitchFamily="34" charset="0"/>
              <a:buNone/>
            </a:pPr>
            <a:r>
              <a:rPr lang="en-US" sz="3600" dirty="0">
                <a:solidFill>
                  <a:srgbClr val="0070C0"/>
                </a:solidFill>
                <a:latin typeface="+mj-lt"/>
              </a:rPr>
              <a:t>V</a:t>
            </a:r>
            <a:r>
              <a:rPr lang="en-US" sz="3600" dirty="0">
                <a:latin typeface="+mj-lt"/>
              </a:rPr>
              <a:t> = </a:t>
            </a:r>
            <a:r>
              <a:rPr lang="en-US" sz="3600" dirty="0">
                <a:solidFill>
                  <a:srgbClr val="FF0000"/>
                </a:solidFill>
                <a:latin typeface="+mj-lt"/>
              </a:rPr>
              <a:t>volume in </a:t>
            </a:r>
            <a:r>
              <a:rPr lang="en-US" sz="3600" u="sng" dirty="0">
                <a:solidFill>
                  <a:srgbClr val="FF0000"/>
                </a:solidFill>
                <a:latin typeface="+mj-lt"/>
              </a:rPr>
              <a:t>LITERS</a:t>
            </a:r>
          </a:p>
          <a:p>
            <a:pPr eaLnBrk="1" hangingPunct="1">
              <a:buFont typeface="Arial" panose="020B0604020202020204" pitchFamily="34" charset="0"/>
              <a:buNone/>
            </a:pPr>
            <a:r>
              <a:rPr lang="en-US" sz="3600" dirty="0">
                <a:solidFill>
                  <a:srgbClr val="0070C0"/>
                </a:solidFill>
                <a:latin typeface="+mj-lt"/>
              </a:rPr>
              <a:t>n</a:t>
            </a:r>
            <a:r>
              <a:rPr lang="en-US" sz="3600" dirty="0">
                <a:latin typeface="+mj-lt"/>
              </a:rPr>
              <a:t> = </a:t>
            </a:r>
            <a:r>
              <a:rPr lang="en-US" sz="3600" dirty="0">
                <a:solidFill>
                  <a:srgbClr val="FF0000"/>
                </a:solidFill>
                <a:latin typeface="+mj-lt"/>
              </a:rPr>
              <a:t>moles</a:t>
            </a:r>
          </a:p>
          <a:p>
            <a:pPr eaLnBrk="1" hangingPunct="1">
              <a:buFont typeface="Arial" panose="020B0604020202020204" pitchFamily="34" charset="0"/>
              <a:buNone/>
            </a:pPr>
            <a:r>
              <a:rPr lang="en-US" sz="3600" dirty="0">
                <a:solidFill>
                  <a:srgbClr val="0070C0"/>
                </a:solidFill>
                <a:latin typeface="+mj-lt"/>
              </a:rPr>
              <a:t>R</a:t>
            </a:r>
            <a:r>
              <a:rPr lang="en-US" sz="3600" dirty="0">
                <a:latin typeface="+mj-lt"/>
              </a:rPr>
              <a:t> = </a:t>
            </a:r>
            <a:r>
              <a:rPr lang="en-US" sz="3600" dirty="0">
                <a:solidFill>
                  <a:srgbClr val="FF0000"/>
                </a:solidFill>
                <a:latin typeface="+mj-lt"/>
              </a:rPr>
              <a:t>gas constant</a:t>
            </a:r>
          </a:p>
          <a:p>
            <a:pPr eaLnBrk="1" hangingPunct="1">
              <a:buFont typeface="Arial" panose="020B0604020202020204" pitchFamily="34" charset="0"/>
              <a:buNone/>
            </a:pPr>
            <a:r>
              <a:rPr lang="en-US" sz="3600" dirty="0">
                <a:solidFill>
                  <a:srgbClr val="0070C0"/>
                </a:solidFill>
                <a:latin typeface="+mj-lt"/>
              </a:rPr>
              <a:t>T</a:t>
            </a:r>
            <a:r>
              <a:rPr lang="en-US" sz="3600" dirty="0">
                <a:latin typeface="+mj-lt"/>
              </a:rPr>
              <a:t> = </a:t>
            </a:r>
            <a:r>
              <a:rPr lang="en-US" sz="3600" dirty="0">
                <a:solidFill>
                  <a:srgbClr val="FF0000"/>
                </a:solidFill>
                <a:latin typeface="+mj-lt"/>
              </a:rPr>
              <a:t>temperature in </a:t>
            </a:r>
            <a:r>
              <a:rPr lang="en-US" sz="3600" u="sng" dirty="0">
                <a:solidFill>
                  <a:srgbClr val="FF0000"/>
                </a:solidFill>
                <a:latin typeface="+mj-lt"/>
              </a:rPr>
              <a:t>KELVIN</a:t>
            </a:r>
          </a:p>
        </p:txBody>
      </p:sp>
    </p:spTree>
    <p:extLst>
      <p:ext uri="{BB962C8B-B14F-4D97-AF65-F5344CB8AC3E}">
        <p14:creationId xmlns:p14="http://schemas.microsoft.com/office/powerpoint/2010/main" val="266842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2499" y="2051209"/>
            <a:ext cx="2438401" cy="2215991"/>
          </a:xfrm>
          <a:prstGeom prst="rect">
            <a:avLst/>
          </a:prstGeom>
          <a:noFill/>
        </p:spPr>
        <p:txBody>
          <a:bodyPr>
            <a:spAutoFit/>
          </a:bodyPr>
          <a:lstStyle/>
          <a:p>
            <a:pPr algn="ctr">
              <a:defRPr/>
            </a:pPr>
            <a:r>
              <a:rPr lang="en-US" sz="13800" b="1" dirty="0">
                <a:ln w="10541" cmpd="sng">
                  <a:solidFill>
                    <a:schemeClr val="accent1">
                      <a:shade val="88000"/>
                      <a:satMod val="110000"/>
                    </a:schemeClr>
                  </a:solidFill>
                  <a:prstDash val="solid"/>
                </a:ln>
                <a:solidFill>
                  <a:srgbClr val="0070C0"/>
                </a:solidFill>
                <a:latin typeface="Arial" charset="0"/>
              </a:rPr>
              <a:t>R</a:t>
            </a:r>
          </a:p>
        </p:txBody>
      </p:sp>
      <p:cxnSp>
        <p:nvCxnSpPr>
          <p:cNvPr id="6" name="Straight Arrow Connector 5"/>
          <p:cNvCxnSpPr/>
          <p:nvPr/>
        </p:nvCxnSpPr>
        <p:spPr>
          <a:xfrm flipV="1">
            <a:off x="6743511" y="3200400"/>
            <a:ext cx="1244042" cy="1344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968252" y="4114800"/>
            <a:ext cx="0" cy="838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4572000" y="3200400"/>
            <a:ext cx="609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05" name="Rectangle 2"/>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4098" name="Object 2"/>
          <p:cNvGraphicFramePr>
            <a:graphicFrameLocks noChangeAspect="1"/>
          </p:cNvGraphicFramePr>
          <p:nvPr>
            <p:extLst>
              <p:ext uri="{D42A27DB-BD31-4B8C-83A1-F6EECF244321}">
                <p14:modId xmlns:p14="http://schemas.microsoft.com/office/powerpoint/2010/main" val="3815427474"/>
              </p:ext>
            </p:extLst>
          </p:nvPr>
        </p:nvGraphicFramePr>
        <p:xfrm>
          <a:off x="1524001" y="2438400"/>
          <a:ext cx="2911475" cy="1371600"/>
        </p:xfrm>
        <a:graphic>
          <a:graphicData uri="http://schemas.openxmlformats.org/presentationml/2006/ole">
            <mc:AlternateContent xmlns:mc="http://schemas.openxmlformats.org/markup-compatibility/2006">
              <mc:Choice xmlns:v="urn:schemas-microsoft-com:vml" Requires="v">
                <p:oleObj spid="_x0000_s1383" name="Equation" r:id="rId3" imgW="990360" imgH="469800" progId="Equation.3">
                  <p:embed/>
                </p:oleObj>
              </mc:Choice>
              <mc:Fallback>
                <p:oleObj name="Equation" r:id="rId3" imgW="99036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438400"/>
                        <a:ext cx="2911475"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6" name="Rectangle 4"/>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31747" name="Object 3"/>
          <p:cNvGraphicFramePr>
            <a:graphicFrameLocks noChangeAspect="1"/>
          </p:cNvGraphicFramePr>
          <p:nvPr>
            <p:extLst>
              <p:ext uri="{D42A27DB-BD31-4B8C-83A1-F6EECF244321}">
                <p14:modId xmlns:p14="http://schemas.microsoft.com/office/powerpoint/2010/main" val="3316644929"/>
              </p:ext>
            </p:extLst>
          </p:nvPr>
        </p:nvGraphicFramePr>
        <p:xfrm>
          <a:off x="8330264" y="2535190"/>
          <a:ext cx="2438400" cy="1357313"/>
        </p:xfrm>
        <a:graphic>
          <a:graphicData uri="http://schemas.openxmlformats.org/presentationml/2006/ole">
            <mc:AlternateContent xmlns:mc="http://schemas.openxmlformats.org/markup-compatibility/2006">
              <mc:Choice xmlns:v="urn:schemas-microsoft-com:vml" Requires="v">
                <p:oleObj spid="_x0000_s1384" name="Equation" r:id="rId5" imgW="838200" imgH="469900" progId="Equation.3">
                  <p:embed/>
                </p:oleObj>
              </mc:Choice>
              <mc:Fallback>
                <p:oleObj name="Equation" r:id="rId5" imgW="8382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30264" y="2535190"/>
                        <a:ext cx="2438400" cy="1357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7" name="Rectangle 6"/>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31749" name="Object 4"/>
          <p:cNvGraphicFramePr>
            <a:graphicFrameLocks noChangeAspect="1"/>
          </p:cNvGraphicFramePr>
          <p:nvPr>
            <p:extLst>
              <p:ext uri="{D42A27DB-BD31-4B8C-83A1-F6EECF244321}">
                <p14:modId xmlns:p14="http://schemas.microsoft.com/office/powerpoint/2010/main" val="1559679953"/>
              </p:ext>
            </p:extLst>
          </p:nvPr>
        </p:nvGraphicFramePr>
        <p:xfrm>
          <a:off x="4638675" y="5263992"/>
          <a:ext cx="2562225" cy="1308100"/>
        </p:xfrm>
        <a:graphic>
          <a:graphicData uri="http://schemas.openxmlformats.org/presentationml/2006/ole">
            <mc:AlternateContent xmlns:mc="http://schemas.openxmlformats.org/markup-compatibility/2006">
              <mc:Choice xmlns:v="urn:schemas-microsoft-com:vml" Requires="v">
                <p:oleObj spid="_x0000_s1385" name="Equation" r:id="rId7" imgW="914400" imgH="469900" progId="Equation.3">
                  <p:embed/>
                </p:oleObj>
              </mc:Choice>
              <mc:Fallback>
                <p:oleObj name="Equation" r:id="rId7" imgW="914400" imgH="469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8675" y="5263992"/>
                        <a:ext cx="2562225" cy="1308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8151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fade">
                                      <p:cBhvr>
                                        <p:cTn id="12" dur="1000"/>
                                        <p:tgtEl>
                                          <p:spTgt spid="31747"/>
                                        </p:tgtEl>
                                      </p:cBhvr>
                                    </p:animEffect>
                                    <p:anim calcmode="lin" valueType="num">
                                      <p:cBhvr>
                                        <p:cTn id="13" dur="1000" fill="hold"/>
                                        <p:tgtEl>
                                          <p:spTgt spid="31747"/>
                                        </p:tgtEl>
                                        <p:attrNameLst>
                                          <p:attrName>ppt_x</p:attrName>
                                        </p:attrNameLst>
                                      </p:cBhvr>
                                      <p:tavLst>
                                        <p:tav tm="0">
                                          <p:val>
                                            <p:strVal val="#ppt_x"/>
                                          </p:val>
                                        </p:tav>
                                        <p:tav tm="100000">
                                          <p:val>
                                            <p:strVal val="#ppt_x"/>
                                          </p:val>
                                        </p:tav>
                                      </p:tavLst>
                                    </p:anim>
                                    <p:anim calcmode="lin" valueType="num">
                                      <p:cBhvr>
                                        <p:cTn id="14" dur="1000" fill="hold"/>
                                        <p:tgtEl>
                                          <p:spTgt spid="3174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1749"/>
                                        </p:tgtEl>
                                        <p:attrNameLst>
                                          <p:attrName>style.visibility</p:attrName>
                                        </p:attrNameLst>
                                      </p:cBhvr>
                                      <p:to>
                                        <p:strVal val="visible"/>
                                      </p:to>
                                    </p:set>
                                    <p:animEffect transition="in" filter="fade">
                                      <p:cBhvr>
                                        <p:cTn id="24" dur="1000"/>
                                        <p:tgtEl>
                                          <p:spTgt spid="31749"/>
                                        </p:tgtEl>
                                      </p:cBhvr>
                                    </p:animEffect>
                                    <p:anim calcmode="lin" valueType="num">
                                      <p:cBhvr>
                                        <p:cTn id="25" dur="1000" fill="hold"/>
                                        <p:tgtEl>
                                          <p:spTgt spid="31749"/>
                                        </p:tgtEl>
                                        <p:attrNameLst>
                                          <p:attrName>ppt_x</p:attrName>
                                        </p:attrNameLst>
                                      </p:cBhvr>
                                      <p:tavLst>
                                        <p:tav tm="0">
                                          <p:val>
                                            <p:strVal val="#ppt_x"/>
                                          </p:val>
                                        </p:tav>
                                        <p:tav tm="100000">
                                          <p:val>
                                            <p:strVal val="#ppt_x"/>
                                          </p:val>
                                        </p:tav>
                                      </p:tavLst>
                                    </p:anim>
                                    <p:anim calcmode="lin" valueType="num">
                                      <p:cBhvr>
                                        <p:cTn id="26" dur="1000" fill="hold"/>
                                        <p:tgtEl>
                                          <p:spTgt spid="3174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098"/>
                                        </p:tgtEl>
                                        <p:attrNameLst>
                                          <p:attrName>style.visibility</p:attrName>
                                        </p:attrNameLst>
                                      </p:cBhvr>
                                      <p:to>
                                        <p:strVal val="visible"/>
                                      </p:to>
                                    </p:set>
                                    <p:animEffect transition="in" filter="fade">
                                      <p:cBhvr>
                                        <p:cTn id="31" dur="1000"/>
                                        <p:tgtEl>
                                          <p:spTgt spid="4098"/>
                                        </p:tgtEl>
                                      </p:cBhvr>
                                    </p:animEffect>
                                    <p:anim calcmode="lin" valueType="num">
                                      <p:cBhvr>
                                        <p:cTn id="32" dur="1000" fill="hold"/>
                                        <p:tgtEl>
                                          <p:spTgt spid="4098"/>
                                        </p:tgtEl>
                                        <p:attrNameLst>
                                          <p:attrName>ppt_x</p:attrName>
                                        </p:attrNameLst>
                                      </p:cBhvr>
                                      <p:tavLst>
                                        <p:tav tm="0">
                                          <p:val>
                                            <p:strVal val="#ppt_x"/>
                                          </p:val>
                                        </p:tav>
                                        <p:tav tm="100000">
                                          <p:val>
                                            <p:strVal val="#ppt_x"/>
                                          </p:val>
                                        </p:tav>
                                      </p:tavLst>
                                    </p:anim>
                                    <p:anim calcmode="lin" valueType="num">
                                      <p:cBhvr>
                                        <p:cTn id="33" dur="1000" fill="hold"/>
                                        <p:tgtEl>
                                          <p:spTgt spid="4098"/>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itle 1"/>
          <p:cNvSpPr>
            <a:spLocks noGrp="1"/>
          </p:cNvSpPr>
          <p:nvPr>
            <p:ph type="title"/>
          </p:nvPr>
        </p:nvSpPr>
        <p:spPr/>
        <p:txBody>
          <a:bodyPr/>
          <a:lstStyle/>
          <a:p>
            <a:pPr eaLnBrk="1" hangingPunct="1">
              <a:defRPr/>
            </a:pPr>
            <a:r>
              <a:rPr lang="en-US" dirty="0" smtClean="0"/>
              <a:t>Example 1</a:t>
            </a:r>
          </a:p>
        </p:txBody>
      </p:sp>
      <p:sp>
        <p:nvSpPr>
          <p:cNvPr id="5126" name="Content Placeholder 2"/>
          <p:cNvSpPr>
            <a:spLocks noGrp="1"/>
          </p:cNvSpPr>
          <p:nvPr>
            <p:ph idx="1"/>
          </p:nvPr>
        </p:nvSpPr>
        <p:spPr>
          <a:xfrm>
            <a:off x="708212" y="1474696"/>
            <a:ext cx="7521388" cy="4937125"/>
          </a:xfrm>
        </p:spPr>
        <p:txBody>
          <a:bodyPr>
            <a:normAutofit/>
          </a:bodyPr>
          <a:lstStyle/>
          <a:p>
            <a:pPr marL="0" indent="0" eaLnBrk="1" hangingPunct="1">
              <a:buNone/>
            </a:pPr>
            <a:r>
              <a:rPr lang="en-US" sz="3200" dirty="0" smtClean="0"/>
              <a:t>What is the volume of 0.25 moles of oxygen gas at 250 K and 360 mmHg?</a:t>
            </a:r>
          </a:p>
          <a:p>
            <a:pPr eaLnBrk="1" hangingPunct="1">
              <a:buFont typeface="Wingdings 3" panose="05040102010807070707" pitchFamily="18" charset="2"/>
              <a:buNone/>
            </a:pPr>
            <a:endParaRPr lang="en-US" sz="3200" dirty="0" smtClean="0"/>
          </a:p>
          <a:p>
            <a:pPr eaLnBrk="1" hangingPunct="1"/>
            <a:endParaRPr lang="en-US" sz="3200" dirty="0" smtClean="0"/>
          </a:p>
          <a:p>
            <a:pPr eaLnBrk="1" hangingPunct="1"/>
            <a:endParaRPr lang="en-US" sz="3200" dirty="0" smtClean="0"/>
          </a:p>
        </p:txBody>
      </p:sp>
      <p:graphicFrame>
        <p:nvGraphicFramePr>
          <p:cNvPr id="54274" name="Object 2"/>
          <p:cNvGraphicFramePr>
            <a:graphicFrameLocks noChangeAspect="1"/>
          </p:cNvGraphicFramePr>
          <p:nvPr>
            <p:extLst>
              <p:ext uri="{D42A27DB-BD31-4B8C-83A1-F6EECF244321}">
                <p14:modId xmlns:p14="http://schemas.microsoft.com/office/powerpoint/2010/main" val="3005912028"/>
              </p:ext>
            </p:extLst>
          </p:nvPr>
        </p:nvGraphicFramePr>
        <p:xfrm>
          <a:off x="9066212" y="1725707"/>
          <a:ext cx="2438400" cy="1052513"/>
        </p:xfrm>
        <a:graphic>
          <a:graphicData uri="http://schemas.openxmlformats.org/presentationml/2006/ole">
            <mc:AlternateContent xmlns:mc="http://schemas.openxmlformats.org/markup-compatibility/2006">
              <mc:Choice xmlns:v="urn:schemas-microsoft-com:vml" Requires="v">
                <p:oleObj spid="_x0000_s2407"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212" y="1725707"/>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275" name="Object 3"/>
          <p:cNvGraphicFramePr>
            <a:graphicFrameLocks noChangeAspect="1"/>
          </p:cNvGraphicFramePr>
          <p:nvPr>
            <p:extLst>
              <p:ext uri="{D42A27DB-BD31-4B8C-83A1-F6EECF244321}">
                <p14:modId xmlns:p14="http://schemas.microsoft.com/office/powerpoint/2010/main" val="400277417"/>
              </p:ext>
            </p:extLst>
          </p:nvPr>
        </p:nvGraphicFramePr>
        <p:xfrm>
          <a:off x="9142413" y="2944906"/>
          <a:ext cx="2105025" cy="1074738"/>
        </p:xfrm>
        <a:graphic>
          <a:graphicData uri="http://schemas.openxmlformats.org/presentationml/2006/ole">
            <mc:AlternateContent xmlns:mc="http://schemas.openxmlformats.org/markup-compatibility/2006">
              <mc:Choice xmlns:v="urn:schemas-microsoft-com:vml" Requires="v">
                <p:oleObj spid="_x0000_s2408"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2413" y="2944906"/>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4"/>
          <p:cNvGraphicFramePr>
            <a:graphicFrameLocks noChangeAspect="1"/>
          </p:cNvGraphicFramePr>
          <p:nvPr>
            <p:extLst>
              <p:ext uri="{D42A27DB-BD31-4B8C-83A1-F6EECF244321}">
                <p14:modId xmlns:p14="http://schemas.microsoft.com/office/powerpoint/2010/main" val="205596200"/>
              </p:ext>
            </p:extLst>
          </p:nvPr>
        </p:nvGraphicFramePr>
        <p:xfrm>
          <a:off x="9201150" y="4240306"/>
          <a:ext cx="2303462" cy="1085850"/>
        </p:xfrm>
        <a:graphic>
          <a:graphicData uri="http://schemas.openxmlformats.org/presentationml/2006/ole">
            <mc:AlternateContent xmlns:mc="http://schemas.openxmlformats.org/markup-compatibility/2006">
              <mc:Choice xmlns:v="urn:schemas-microsoft-com:vml" Requires="v">
                <p:oleObj spid="_x0000_s2409"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1150" y="4240306"/>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86273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Title 1"/>
          <p:cNvSpPr>
            <a:spLocks noGrp="1"/>
          </p:cNvSpPr>
          <p:nvPr>
            <p:ph type="title"/>
          </p:nvPr>
        </p:nvSpPr>
        <p:spPr/>
        <p:txBody>
          <a:bodyPr/>
          <a:lstStyle/>
          <a:p>
            <a:pPr eaLnBrk="1" hangingPunct="1">
              <a:defRPr/>
            </a:pPr>
            <a:r>
              <a:rPr lang="en-US" dirty="0" smtClean="0"/>
              <a:t>Example 2</a:t>
            </a:r>
          </a:p>
        </p:txBody>
      </p:sp>
      <p:sp>
        <p:nvSpPr>
          <p:cNvPr id="6150" name="Content Placeholder 2"/>
          <p:cNvSpPr>
            <a:spLocks noGrp="1"/>
          </p:cNvSpPr>
          <p:nvPr>
            <p:ph idx="1"/>
          </p:nvPr>
        </p:nvSpPr>
        <p:spPr>
          <a:xfrm>
            <a:off x="775448" y="1551081"/>
            <a:ext cx="7606553" cy="4937125"/>
          </a:xfrm>
        </p:spPr>
        <p:txBody>
          <a:bodyPr>
            <a:normAutofit/>
          </a:bodyPr>
          <a:lstStyle/>
          <a:p>
            <a:pPr marL="0" indent="0" eaLnBrk="1" hangingPunct="1">
              <a:buNone/>
            </a:pPr>
            <a:r>
              <a:rPr lang="en-US" sz="3200" dirty="0" smtClean="0"/>
              <a:t>How many moles of hydrogen would be contained in 6.0 L of the gas at 101.4 </a:t>
            </a:r>
            <a:r>
              <a:rPr lang="en-US" sz="3200" dirty="0" err="1" smtClean="0"/>
              <a:t>kPa</a:t>
            </a:r>
            <a:r>
              <a:rPr lang="en-US" sz="3200" dirty="0" smtClean="0"/>
              <a:t> and 64</a:t>
            </a:r>
            <a:r>
              <a:rPr lang="en-US" sz="3200" baseline="30000" dirty="0" smtClean="0"/>
              <a:t>o</a:t>
            </a:r>
            <a:r>
              <a:rPr lang="en-US" sz="3200" dirty="0" smtClean="0"/>
              <a:t>C?</a:t>
            </a:r>
          </a:p>
          <a:p>
            <a:pPr eaLnBrk="1" hangingPunct="1">
              <a:buFont typeface="Wingdings 3" panose="05040102010807070707" pitchFamily="18" charset="2"/>
              <a:buNone/>
            </a:pPr>
            <a:r>
              <a:rPr lang="en-US" sz="3200" dirty="0" smtClean="0"/>
              <a:t> </a:t>
            </a:r>
          </a:p>
          <a:p>
            <a:pPr eaLnBrk="1" hangingPunct="1"/>
            <a:endParaRPr lang="en-US" sz="3200" dirty="0" smtClean="0"/>
          </a:p>
          <a:p>
            <a:pPr eaLnBrk="1" hangingPunct="1"/>
            <a:endParaRPr lang="en-US" sz="3200" dirty="0" smtClean="0"/>
          </a:p>
        </p:txBody>
      </p:sp>
      <p:graphicFrame>
        <p:nvGraphicFramePr>
          <p:cNvPr id="7" name="Object 2"/>
          <p:cNvGraphicFramePr>
            <a:graphicFrameLocks noChangeAspect="1"/>
          </p:cNvGraphicFramePr>
          <p:nvPr>
            <p:extLst>
              <p:ext uri="{D42A27DB-BD31-4B8C-83A1-F6EECF244321}">
                <p14:modId xmlns:p14="http://schemas.microsoft.com/office/powerpoint/2010/main" val="3482298665"/>
              </p:ext>
            </p:extLst>
          </p:nvPr>
        </p:nvGraphicFramePr>
        <p:xfrm>
          <a:off x="9066212" y="1725707"/>
          <a:ext cx="2438400" cy="1052513"/>
        </p:xfrm>
        <a:graphic>
          <a:graphicData uri="http://schemas.openxmlformats.org/presentationml/2006/ole">
            <mc:AlternateContent xmlns:mc="http://schemas.openxmlformats.org/markup-compatibility/2006">
              <mc:Choice xmlns:v="urn:schemas-microsoft-com:vml" Requires="v">
                <p:oleObj spid="_x0000_s3431"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212" y="1725707"/>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2030756441"/>
              </p:ext>
            </p:extLst>
          </p:nvPr>
        </p:nvGraphicFramePr>
        <p:xfrm>
          <a:off x="9142413" y="2944906"/>
          <a:ext cx="2105025" cy="1074738"/>
        </p:xfrm>
        <a:graphic>
          <a:graphicData uri="http://schemas.openxmlformats.org/presentationml/2006/ole">
            <mc:AlternateContent xmlns:mc="http://schemas.openxmlformats.org/markup-compatibility/2006">
              <mc:Choice xmlns:v="urn:schemas-microsoft-com:vml" Requires="v">
                <p:oleObj spid="_x0000_s3432"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2413" y="2944906"/>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4"/>
          <p:cNvGraphicFramePr>
            <a:graphicFrameLocks noChangeAspect="1"/>
          </p:cNvGraphicFramePr>
          <p:nvPr>
            <p:extLst>
              <p:ext uri="{D42A27DB-BD31-4B8C-83A1-F6EECF244321}">
                <p14:modId xmlns:p14="http://schemas.microsoft.com/office/powerpoint/2010/main" val="1450485905"/>
              </p:ext>
            </p:extLst>
          </p:nvPr>
        </p:nvGraphicFramePr>
        <p:xfrm>
          <a:off x="9201150" y="4240306"/>
          <a:ext cx="2303462" cy="1085850"/>
        </p:xfrm>
        <a:graphic>
          <a:graphicData uri="http://schemas.openxmlformats.org/presentationml/2006/ole">
            <mc:AlternateContent xmlns:mc="http://schemas.openxmlformats.org/markup-compatibility/2006">
              <mc:Choice xmlns:v="urn:schemas-microsoft-com:vml" Requires="v">
                <p:oleObj spid="_x0000_s3433"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1150" y="4240306"/>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827226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Title 1"/>
          <p:cNvSpPr>
            <a:spLocks noGrp="1"/>
          </p:cNvSpPr>
          <p:nvPr>
            <p:ph type="title"/>
          </p:nvPr>
        </p:nvSpPr>
        <p:spPr>
          <a:xfrm>
            <a:off x="1828800" y="597216"/>
            <a:ext cx="8911687" cy="1280890"/>
          </a:xfrm>
        </p:spPr>
        <p:txBody>
          <a:bodyPr/>
          <a:lstStyle/>
          <a:p>
            <a:pPr eaLnBrk="1" hangingPunct="1">
              <a:defRPr/>
            </a:pPr>
            <a:r>
              <a:rPr lang="en-US" dirty="0" smtClean="0"/>
              <a:t>Guided Practice #1</a:t>
            </a:r>
          </a:p>
        </p:txBody>
      </p:sp>
      <p:sp>
        <p:nvSpPr>
          <p:cNvPr id="7174" name="Content Placeholder 2"/>
          <p:cNvSpPr>
            <a:spLocks noGrp="1"/>
          </p:cNvSpPr>
          <p:nvPr>
            <p:ph idx="1"/>
          </p:nvPr>
        </p:nvSpPr>
        <p:spPr>
          <a:xfrm>
            <a:off x="328927" y="1551081"/>
            <a:ext cx="7705165" cy="4937125"/>
          </a:xfrm>
        </p:spPr>
        <p:txBody>
          <a:bodyPr>
            <a:normAutofit/>
          </a:bodyPr>
          <a:lstStyle/>
          <a:p>
            <a:pPr marL="53975" indent="-53975" eaLnBrk="1" hangingPunct="1">
              <a:buFont typeface="Wingdings 3" panose="05040102010807070707" pitchFamily="18" charset="2"/>
              <a:buNone/>
            </a:pPr>
            <a:r>
              <a:rPr lang="en-US" sz="3200" dirty="0" smtClean="0"/>
              <a:t>What is the temperature of 0.456 </a:t>
            </a:r>
            <a:r>
              <a:rPr lang="en-US" sz="3200" dirty="0" err="1" smtClean="0"/>
              <a:t>mol</a:t>
            </a:r>
            <a:r>
              <a:rPr lang="en-US" sz="3200" dirty="0" smtClean="0"/>
              <a:t> of gas at 1 </a:t>
            </a:r>
            <a:r>
              <a:rPr lang="en-US" sz="3200" dirty="0" err="1" smtClean="0"/>
              <a:t>atm</a:t>
            </a:r>
            <a:r>
              <a:rPr lang="en-US" sz="3200" dirty="0" smtClean="0"/>
              <a:t> if the gas is held in a 10.0 L container?</a:t>
            </a:r>
          </a:p>
          <a:p>
            <a:pPr eaLnBrk="1" hangingPunct="1">
              <a:buFont typeface="Wingdings 3" panose="05040102010807070707" pitchFamily="18" charset="2"/>
              <a:buNone/>
            </a:pPr>
            <a:endParaRPr lang="en-US" sz="3200" dirty="0" smtClean="0"/>
          </a:p>
          <a:p>
            <a:pPr eaLnBrk="1" hangingPunct="1"/>
            <a:endParaRPr lang="en-US" sz="3200" dirty="0" smtClean="0"/>
          </a:p>
          <a:p>
            <a:pPr eaLnBrk="1" hangingPunct="1"/>
            <a:endParaRPr lang="en-US" sz="3200" dirty="0" smtClean="0"/>
          </a:p>
        </p:txBody>
      </p:sp>
      <p:graphicFrame>
        <p:nvGraphicFramePr>
          <p:cNvPr id="7" name="Object 2"/>
          <p:cNvGraphicFramePr>
            <a:graphicFrameLocks noChangeAspect="1"/>
          </p:cNvGraphicFramePr>
          <p:nvPr>
            <p:extLst>
              <p:ext uri="{D42A27DB-BD31-4B8C-83A1-F6EECF244321}">
                <p14:modId xmlns:p14="http://schemas.microsoft.com/office/powerpoint/2010/main" val="3482298665"/>
              </p:ext>
            </p:extLst>
          </p:nvPr>
        </p:nvGraphicFramePr>
        <p:xfrm>
          <a:off x="9066212" y="1725707"/>
          <a:ext cx="2438400" cy="1052513"/>
        </p:xfrm>
        <a:graphic>
          <a:graphicData uri="http://schemas.openxmlformats.org/presentationml/2006/ole">
            <mc:AlternateContent xmlns:mc="http://schemas.openxmlformats.org/markup-compatibility/2006">
              <mc:Choice xmlns:v="urn:schemas-microsoft-com:vml" Requires="v">
                <p:oleObj spid="_x0000_s4455"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212" y="1725707"/>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2030756441"/>
              </p:ext>
            </p:extLst>
          </p:nvPr>
        </p:nvGraphicFramePr>
        <p:xfrm>
          <a:off x="9142413" y="2944906"/>
          <a:ext cx="2105025" cy="1074738"/>
        </p:xfrm>
        <a:graphic>
          <a:graphicData uri="http://schemas.openxmlformats.org/presentationml/2006/ole">
            <mc:AlternateContent xmlns:mc="http://schemas.openxmlformats.org/markup-compatibility/2006">
              <mc:Choice xmlns:v="urn:schemas-microsoft-com:vml" Requires="v">
                <p:oleObj spid="_x0000_s4456"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2413" y="2944906"/>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4"/>
          <p:cNvGraphicFramePr>
            <a:graphicFrameLocks noChangeAspect="1"/>
          </p:cNvGraphicFramePr>
          <p:nvPr>
            <p:extLst>
              <p:ext uri="{D42A27DB-BD31-4B8C-83A1-F6EECF244321}">
                <p14:modId xmlns:p14="http://schemas.microsoft.com/office/powerpoint/2010/main" val="1450485905"/>
              </p:ext>
            </p:extLst>
          </p:nvPr>
        </p:nvGraphicFramePr>
        <p:xfrm>
          <a:off x="9201150" y="4240306"/>
          <a:ext cx="2303462" cy="1085850"/>
        </p:xfrm>
        <a:graphic>
          <a:graphicData uri="http://schemas.openxmlformats.org/presentationml/2006/ole">
            <mc:AlternateContent xmlns:mc="http://schemas.openxmlformats.org/markup-compatibility/2006">
              <mc:Choice xmlns:v="urn:schemas-microsoft-com:vml" Requires="v">
                <p:oleObj spid="_x0000_s4457"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1150" y="4240306"/>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98036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Title 1"/>
          <p:cNvSpPr>
            <a:spLocks noGrp="1"/>
          </p:cNvSpPr>
          <p:nvPr>
            <p:ph type="title"/>
          </p:nvPr>
        </p:nvSpPr>
        <p:spPr>
          <a:xfrm>
            <a:off x="1828800" y="597216"/>
            <a:ext cx="8911687" cy="1280890"/>
          </a:xfrm>
        </p:spPr>
        <p:txBody>
          <a:bodyPr/>
          <a:lstStyle/>
          <a:p>
            <a:pPr eaLnBrk="1" hangingPunct="1">
              <a:defRPr/>
            </a:pPr>
            <a:r>
              <a:rPr lang="en-US" dirty="0" smtClean="0"/>
              <a:t>Guided Practice #2</a:t>
            </a:r>
          </a:p>
        </p:txBody>
      </p:sp>
      <p:sp>
        <p:nvSpPr>
          <p:cNvPr id="7174" name="Content Placeholder 2"/>
          <p:cNvSpPr>
            <a:spLocks noGrp="1"/>
          </p:cNvSpPr>
          <p:nvPr>
            <p:ph idx="1"/>
          </p:nvPr>
        </p:nvSpPr>
        <p:spPr>
          <a:xfrm>
            <a:off x="731860" y="1551081"/>
            <a:ext cx="7705165" cy="4937125"/>
          </a:xfrm>
        </p:spPr>
        <p:txBody>
          <a:bodyPr>
            <a:normAutofit/>
          </a:bodyPr>
          <a:lstStyle/>
          <a:p>
            <a:pPr marL="0" indent="0">
              <a:buNone/>
            </a:pPr>
            <a:r>
              <a:rPr lang="en-US" sz="3200" dirty="0"/>
              <a:t>What volume is occupied by 1.23 moles of methane, CH</a:t>
            </a:r>
            <a:r>
              <a:rPr lang="en-US" sz="3200" baseline="-25000" dirty="0"/>
              <a:t>4</a:t>
            </a:r>
            <a:r>
              <a:rPr lang="en-US" sz="3200" dirty="0"/>
              <a:t>, at 27</a:t>
            </a:r>
            <a:r>
              <a:rPr lang="en-US" sz="3200" baseline="30000" dirty="0"/>
              <a:t>o</a:t>
            </a:r>
            <a:r>
              <a:rPr lang="en-US" sz="3200" dirty="0"/>
              <a:t>C and </a:t>
            </a:r>
            <a:r>
              <a:rPr lang="en-US" sz="3200" dirty="0" smtClean="0"/>
              <a:t>1.59 </a:t>
            </a:r>
            <a:r>
              <a:rPr lang="en-US" sz="3200" dirty="0" err="1" smtClean="0"/>
              <a:t>atm</a:t>
            </a:r>
            <a:r>
              <a:rPr lang="en-US" sz="3200" dirty="0"/>
              <a:t>?</a:t>
            </a:r>
          </a:p>
          <a:p>
            <a:pPr eaLnBrk="1" hangingPunct="1">
              <a:buFont typeface="Wingdings 3" panose="05040102010807070707" pitchFamily="18" charset="2"/>
              <a:buNone/>
            </a:pPr>
            <a:endParaRPr lang="en-US" sz="3200" dirty="0" smtClean="0"/>
          </a:p>
          <a:p>
            <a:pPr eaLnBrk="1" hangingPunct="1"/>
            <a:endParaRPr lang="en-US" sz="3200" dirty="0" smtClean="0"/>
          </a:p>
          <a:p>
            <a:pPr eaLnBrk="1" hangingPunct="1"/>
            <a:endParaRPr lang="en-US" sz="3200" dirty="0" smtClean="0"/>
          </a:p>
        </p:txBody>
      </p:sp>
      <p:graphicFrame>
        <p:nvGraphicFramePr>
          <p:cNvPr id="7" name="Object 2"/>
          <p:cNvGraphicFramePr>
            <a:graphicFrameLocks noChangeAspect="1"/>
          </p:cNvGraphicFramePr>
          <p:nvPr/>
        </p:nvGraphicFramePr>
        <p:xfrm>
          <a:off x="9066212" y="1725707"/>
          <a:ext cx="2438400" cy="1052513"/>
        </p:xfrm>
        <a:graphic>
          <a:graphicData uri="http://schemas.openxmlformats.org/presentationml/2006/ole">
            <mc:AlternateContent xmlns:mc="http://schemas.openxmlformats.org/markup-compatibility/2006">
              <mc:Choice xmlns:v="urn:schemas-microsoft-com:vml" Requires="v">
                <p:oleObj spid="_x0000_s7377"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212" y="1725707"/>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nvGraphicFramePr>
        <p:xfrm>
          <a:off x="9142413" y="2944906"/>
          <a:ext cx="2105025" cy="1074738"/>
        </p:xfrm>
        <a:graphic>
          <a:graphicData uri="http://schemas.openxmlformats.org/presentationml/2006/ole">
            <mc:AlternateContent xmlns:mc="http://schemas.openxmlformats.org/markup-compatibility/2006">
              <mc:Choice xmlns:v="urn:schemas-microsoft-com:vml" Requires="v">
                <p:oleObj spid="_x0000_s7378"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2413" y="2944906"/>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4"/>
          <p:cNvGraphicFramePr>
            <a:graphicFrameLocks noChangeAspect="1"/>
          </p:cNvGraphicFramePr>
          <p:nvPr/>
        </p:nvGraphicFramePr>
        <p:xfrm>
          <a:off x="9201150" y="4240306"/>
          <a:ext cx="2303462" cy="1085850"/>
        </p:xfrm>
        <a:graphic>
          <a:graphicData uri="http://schemas.openxmlformats.org/presentationml/2006/ole">
            <mc:AlternateContent xmlns:mc="http://schemas.openxmlformats.org/markup-compatibility/2006">
              <mc:Choice xmlns:v="urn:schemas-microsoft-com:vml" Requires="v">
                <p:oleObj spid="_x0000_s7379"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1150" y="4240306"/>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82858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defRPr/>
            </a:pPr>
            <a:r>
              <a:rPr lang="en-US" smtClean="0"/>
              <a:t>Independent Practice </a:t>
            </a:r>
          </a:p>
        </p:txBody>
      </p:sp>
      <p:sp>
        <p:nvSpPr>
          <p:cNvPr id="34819" name="Content Placeholder 2"/>
          <p:cNvSpPr>
            <a:spLocks noGrp="1"/>
          </p:cNvSpPr>
          <p:nvPr>
            <p:ph idx="1"/>
          </p:nvPr>
        </p:nvSpPr>
        <p:spPr>
          <a:xfrm>
            <a:off x="1904999" y="2286001"/>
            <a:ext cx="9135035" cy="4873625"/>
          </a:xfrm>
        </p:spPr>
        <p:txBody>
          <a:bodyPr>
            <a:normAutofit/>
          </a:bodyPr>
          <a:lstStyle/>
          <a:p>
            <a:pPr algn="ctr" eaLnBrk="1" hangingPunct="1">
              <a:buFont typeface="Arial" panose="020B0604020202020204" pitchFamily="34" charset="0"/>
              <a:buNone/>
            </a:pPr>
            <a:r>
              <a:rPr lang="en-US" sz="4000" dirty="0" smtClean="0"/>
              <a:t>Its time to see if you truly understand the Ideal Gas Law. ..</a:t>
            </a:r>
          </a:p>
        </p:txBody>
      </p:sp>
    </p:spTree>
    <p:extLst>
      <p:ext uri="{BB962C8B-B14F-4D97-AF65-F5344CB8AC3E}">
        <p14:creationId xmlns:p14="http://schemas.microsoft.com/office/powerpoint/2010/main" val="47184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4941794" y="1553135"/>
                <a:ext cx="2856551" cy="332469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1500" i="1" smtClean="0">
                              <a:solidFill>
                                <a:srgbClr val="FF0000"/>
                              </a:solidFill>
                              <a:latin typeface="Cambria Math" panose="02040503050406030204" pitchFamily="18" charset="0"/>
                            </a:rPr>
                          </m:ctrlPr>
                        </m:fPr>
                        <m:num>
                          <m:r>
                            <a:rPr lang="en-US" sz="11500" b="0" i="1" smtClean="0">
                              <a:solidFill>
                                <a:srgbClr val="FF0000"/>
                              </a:solidFill>
                              <a:latin typeface="Cambria Math" panose="02040503050406030204" pitchFamily="18" charset="0"/>
                            </a:rPr>
                            <m:t>24</m:t>
                          </m:r>
                        </m:num>
                        <m:den>
                          <m:r>
                            <a:rPr lang="en-US" sz="11500" b="0" i="1" smtClean="0">
                              <a:solidFill>
                                <a:srgbClr val="FF0000"/>
                              </a:solidFill>
                              <a:latin typeface="Cambria Math" panose="02040503050406030204" pitchFamily="18" charset="0"/>
                            </a:rPr>
                            <m:t>183</m:t>
                          </m:r>
                        </m:den>
                      </m:f>
                    </m:oMath>
                  </m:oMathPara>
                </a14:m>
                <a:endParaRPr lang="en-US" sz="115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941794" y="1553135"/>
                <a:ext cx="2856551" cy="3324693"/>
              </a:xfrm>
              <a:prstGeom prst="rect">
                <a:avLst/>
              </a:prstGeom>
              <a:blipFill rotWithShape="0">
                <a:blip r:embed="rId2"/>
                <a:stretch>
                  <a:fillRect/>
                </a:stretch>
              </a:blipFill>
            </p:spPr>
            <p:txBody>
              <a:bodyPr/>
              <a:lstStyle/>
              <a:p>
                <a:r>
                  <a:rPr lang="en-US">
                    <a:noFill/>
                  </a:rPr>
                  <a:t> </a:t>
                </a:r>
              </a:p>
            </p:txBody>
          </p:sp>
        </mc:Fallback>
      </mc:AlternateContent>
      <p:sp>
        <p:nvSpPr>
          <p:cNvPr id="5" name="TextBox 4"/>
          <p:cNvSpPr txBox="1"/>
          <p:nvPr/>
        </p:nvSpPr>
        <p:spPr>
          <a:xfrm>
            <a:off x="1600200" y="5351929"/>
            <a:ext cx="10044953" cy="923330"/>
          </a:xfrm>
          <a:prstGeom prst="rect">
            <a:avLst/>
          </a:prstGeom>
          <a:noFill/>
        </p:spPr>
        <p:txBody>
          <a:bodyPr wrap="square" rtlCol="0">
            <a:spAutoFit/>
          </a:bodyPr>
          <a:lstStyle/>
          <a:p>
            <a:pPr algn="ctr"/>
            <a:r>
              <a:rPr lang="en-US" sz="5400" dirty="0" smtClean="0"/>
              <a:t>This is the passing rate</a:t>
            </a:r>
            <a:endParaRPr lang="en-US" sz="5400" dirty="0"/>
          </a:p>
        </p:txBody>
      </p:sp>
    </p:spTree>
    <p:extLst>
      <p:ext uri="{BB962C8B-B14F-4D97-AF65-F5344CB8AC3E}">
        <p14:creationId xmlns:p14="http://schemas.microsoft.com/office/powerpoint/2010/main" val="278550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Closing</a:t>
            </a:r>
            <a:endParaRPr lang="en-US" dirty="0"/>
          </a:p>
        </p:txBody>
      </p:sp>
      <p:sp>
        <p:nvSpPr>
          <p:cNvPr id="108547" name="Content Placeholder 2"/>
          <p:cNvSpPr>
            <a:spLocks noGrp="1"/>
          </p:cNvSpPr>
          <p:nvPr>
            <p:ph idx="1"/>
          </p:nvPr>
        </p:nvSpPr>
        <p:spPr>
          <a:xfrm>
            <a:off x="1981199" y="1600201"/>
            <a:ext cx="9717741" cy="4873625"/>
          </a:xfrm>
        </p:spPr>
        <p:txBody>
          <a:bodyPr>
            <a:normAutofit/>
          </a:bodyPr>
          <a:lstStyle/>
          <a:p>
            <a:r>
              <a:rPr lang="en-US" sz="3600" dirty="0" smtClean="0"/>
              <a:t>What variables are needed to use the Ideal Gas Law equation?  </a:t>
            </a:r>
          </a:p>
          <a:p>
            <a:endParaRPr lang="en-US" sz="3600" dirty="0" smtClean="0"/>
          </a:p>
        </p:txBody>
      </p:sp>
    </p:spTree>
    <p:extLst>
      <p:ext uri="{BB962C8B-B14F-4D97-AF65-F5344CB8AC3E}">
        <p14:creationId xmlns:p14="http://schemas.microsoft.com/office/powerpoint/2010/main" val="4208316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986" y="133422"/>
            <a:ext cx="8596668" cy="1320800"/>
          </a:xfrm>
        </p:spPr>
        <p:txBody>
          <a:bodyPr/>
          <a:lstStyle/>
          <a:p>
            <a:r>
              <a:rPr lang="en-US" dirty="0" smtClean="0">
                <a:solidFill>
                  <a:srgbClr val="002060"/>
                </a:solidFill>
              </a:rPr>
              <a:t>Warm Up: </a:t>
            </a:r>
            <a:r>
              <a:rPr lang="en-US" dirty="0">
                <a:solidFill>
                  <a:srgbClr val="002060"/>
                </a:solidFill>
              </a:rPr>
              <a:t>3</a:t>
            </a:r>
            <a:r>
              <a:rPr lang="en-US" dirty="0" smtClean="0">
                <a:solidFill>
                  <a:srgbClr val="002060"/>
                </a:solidFill>
              </a:rPr>
              <a:t> Minutes</a:t>
            </a:r>
            <a:endParaRPr lang="en-US" dirty="0">
              <a:solidFill>
                <a:srgbClr val="002060"/>
              </a:solidFill>
            </a:endParaRPr>
          </a:p>
        </p:txBody>
      </p:sp>
      <p:sp>
        <p:nvSpPr>
          <p:cNvPr id="7" name="Title 1"/>
          <p:cNvSpPr txBox="1">
            <a:spLocks/>
          </p:cNvSpPr>
          <p:nvPr/>
        </p:nvSpPr>
        <p:spPr>
          <a:xfrm>
            <a:off x="380486" y="1584045"/>
            <a:ext cx="7284337" cy="74578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You should be working SILENTLY</a:t>
            </a:r>
          </a:p>
        </p:txBody>
      </p:sp>
      <p:sp>
        <p:nvSpPr>
          <p:cNvPr id="8" name="Title 1"/>
          <p:cNvSpPr txBox="1">
            <a:spLocks/>
          </p:cNvSpPr>
          <p:nvPr/>
        </p:nvSpPr>
        <p:spPr>
          <a:xfrm>
            <a:off x="1711745" y="773350"/>
            <a:ext cx="5671016" cy="74578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Stay in your own seat</a:t>
            </a:r>
          </a:p>
        </p:txBody>
      </p:sp>
      <p:sp>
        <p:nvSpPr>
          <p:cNvPr id="10" name="TextBox 9"/>
          <p:cNvSpPr txBox="1"/>
          <p:nvPr/>
        </p:nvSpPr>
        <p:spPr>
          <a:xfrm>
            <a:off x="629986" y="2329829"/>
            <a:ext cx="8596669" cy="1569660"/>
          </a:xfrm>
          <a:prstGeom prst="rect">
            <a:avLst/>
          </a:prstGeom>
          <a:noFill/>
        </p:spPr>
        <p:txBody>
          <a:bodyPr wrap="square" rtlCol="0">
            <a:spAutoFit/>
          </a:bodyPr>
          <a:lstStyle/>
          <a:p>
            <a:r>
              <a:rPr lang="en-US" sz="3200" dirty="0"/>
              <a:t>The pressure for an ideal gas is 72.8 </a:t>
            </a:r>
            <a:r>
              <a:rPr lang="en-US" sz="3200" dirty="0" err="1"/>
              <a:t>kPa</a:t>
            </a:r>
            <a:r>
              <a:rPr lang="en-US" sz="3200" dirty="0"/>
              <a:t>.  If there are 4.6 moles in a 10.7 L container, calculate the temperature of the gas.  </a:t>
            </a:r>
          </a:p>
        </p:txBody>
      </p:sp>
      <p:sp>
        <p:nvSpPr>
          <p:cNvPr id="11" name="Rounded Rectangle 10"/>
          <p:cNvSpPr/>
          <p:nvPr/>
        </p:nvSpPr>
        <p:spPr>
          <a:xfrm>
            <a:off x="8018111" y="323428"/>
            <a:ext cx="3557789" cy="1507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prstClr val="white"/>
                </a:solidFill>
              </a:rPr>
              <a:t>Write the Learning Target</a:t>
            </a:r>
          </a:p>
        </p:txBody>
      </p:sp>
      <p:graphicFrame>
        <p:nvGraphicFramePr>
          <p:cNvPr id="9" name="Object 2"/>
          <p:cNvGraphicFramePr>
            <a:graphicFrameLocks noChangeAspect="1"/>
          </p:cNvGraphicFramePr>
          <p:nvPr>
            <p:extLst>
              <p:ext uri="{D42A27DB-BD31-4B8C-83A1-F6EECF244321}">
                <p14:modId xmlns:p14="http://schemas.microsoft.com/office/powerpoint/2010/main" val="547487473"/>
              </p:ext>
            </p:extLst>
          </p:nvPr>
        </p:nvGraphicFramePr>
        <p:xfrm>
          <a:off x="9396253" y="2190928"/>
          <a:ext cx="2438400" cy="1052513"/>
        </p:xfrm>
        <a:graphic>
          <a:graphicData uri="http://schemas.openxmlformats.org/presentationml/2006/ole">
            <mc:AlternateContent xmlns:mc="http://schemas.openxmlformats.org/markup-compatibility/2006">
              <mc:Choice xmlns:v="urn:schemas-microsoft-com:vml" Requires="v">
                <p:oleObj spid="_x0000_s13461"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96253" y="2190928"/>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3"/>
          <p:cNvGraphicFramePr>
            <a:graphicFrameLocks noChangeAspect="1"/>
          </p:cNvGraphicFramePr>
          <p:nvPr>
            <p:extLst>
              <p:ext uri="{D42A27DB-BD31-4B8C-83A1-F6EECF244321}">
                <p14:modId xmlns:p14="http://schemas.microsoft.com/office/powerpoint/2010/main" val="2425278084"/>
              </p:ext>
            </p:extLst>
          </p:nvPr>
        </p:nvGraphicFramePr>
        <p:xfrm>
          <a:off x="9472454" y="3410127"/>
          <a:ext cx="2105025" cy="1074738"/>
        </p:xfrm>
        <a:graphic>
          <a:graphicData uri="http://schemas.openxmlformats.org/presentationml/2006/ole">
            <mc:AlternateContent xmlns:mc="http://schemas.openxmlformats.org/markup-compatibility/2006">
              <mc:Choice xmlns:v="urn:schemas-microsoft-com:vml" Requires="v">
                <p:oleObj spid="_x0000_s13462"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72454" y="3410127"/>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4"/>
          <p:cNvGraphicFramePr>
            <a:graphicFrameLocks noChangeAspect="1"/>
          </p:cNvGraphicFramePr>
          <p:nvPr>
            <p:extLst>
              <p:ext uri="{D42A27DB-BD31-4B8C-83A1-F6EECF244321}">
                <p14:modId xmlns:p14="http://schemas.microsoft.com/office/powerpoint/2010/main" val="2455909728"/>
              </p:ext>
            </p:extLst>
          </p:nvPr>
        </p:nvGraphicFramePr>
        <p:xfrm>
          <a:off x="9531191" y="4705527"/>
          <a:ext cx="2303462" cy="1085850"/>
        </p:xfrm>
        <a:graphic>
          <a:graphicData uri="http://schemas.openxmlformats.org/presentationml/2006/ole">
            <mc:AlternateContent xmlns:mc="http://schemas.openxmlformats.org/markup-compatibility/2006">
              <mc:Choice xmlns:v="urn:schemas-microsoft-com:vml" Requires="v">
                <p:oleObj spid="_x0000_s13463"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31191" y="4705527"/>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01" name="SMARTInkShape-Group263"/>
          <p:cNvGrpSpPr/>
          <p:nvPr/>
        </p:nvGrpSpPr>
        <p:grpSpPr>
          <a:xfrm>
            <a:off x="4572000" y="3871391"/>
            <a:ext cx="2309814" cy="700610"/>
            <a:chOff x="4572000" y="3871391"/>
            <a:chExt cx="2309814" cy="700610"/>
          </a:xfrm>
        </p:grpSpPr>
        <p:sp>
          <p:nvSpPr>
            <p:cNvPr id="991" name="SMARTInkShape-870"/>
            <p:cNvSpPr/>
            <p:nvPr/>
          </p:nvSpPr>
          <p:spPr>
            <a:xfrm>
              <a:off x="6250781" y="3893344"/>
              <a:ext cx="23814" cy="416720"/>
            </a:xfrm>
            <a:custGeom>
              <a:avLst/>
              <a:gdLst/>
              <a:ahLst/>
              <a:cxnLst/>
              <a:rect l="0" t="0" r="0" b="0"/>
              <a:pathLst>
                <a:path w="23814" h="416720">
                  <a:moveTo>
                    <a:pt x="0" y="0"/>
                  </a:moveTo>
                  <a:lnTo>
                    <a:pt x="0" y="52426"/>
                  </a:lnTo>
                  <a:lnTo>
                    <a:pt x="0" y="108797"/>
                  </a:lnTo>
                  <a:lnTo>
                    <a:pt x="0" y="158633"/>
                  </a:lnTo>
                  <a:lnTo>
                    <a:pt x="0" y="212721"/>
                  </a:lnTo>
                  <a:lnTo>
                    <a:pt x="1323" y="269805"/>
                  </a:lnTo>
                  <a:lnTo>
                    <a:pt x="9424" y="320671"/>
                  </a:lnTo>
                  <a:lnTo>
                    <a:pt x="12903" y="372712"/>
                  </a:lnTo>
                  <a:lnTo>
                    <a:pt x="23813" y="416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2" name="SMARTInkShape-871"/>
            <p:cNvSpPr/>
            <p:nvPr/>
          </p:nvSpPr>
          <p:spPr>
            <a:xfrm>
              <a:off x="6512719" y="3905250"/>
              <a:ext cx="369095" cy="71439"/>
            </a:xfrm>
            <a:custGeom>
              <a:avLst/>
              <a:gdLst/>
              <a:ahLst/>
              <a:cxnLst/>
              <a:rect l="0" t="0" r="0" b="0"/>
              <a:pathLst>
                <a:path w="369095" h="71439">
                  <a:moveTo>
                    <a:pt x="0" y="71438"/>
                  </a:moveTo>
                  <a:lnTo>
                    <a:pt x="0" y="61186"/>
                  </a:lnTo>
                  <a:lnTo>
                    <a:pt x="6320" y="53701"/>
                  </a:lnTo>
                  <a:lnTo>
                    <a:pt x="57007" y="31137"/>
                  </a:lnTo>
                  <a:lnTo>
                    <a:pt x="103615" y="18192"/>
                  </a:lnTo>
                  <a:lnTo>
                    <a:pt x="150939" y="12446"/>
                  </a:lnTo>
                  <a:lnTo>
                    <a:pt x="198474" y="4276"/>
                  </a:lnTo>
                  <a:lnTo>
                    <a:pt x="246074" y="1267"/>
                  </a:lnTo>
                  <a:lnTo>
                    <a:pt x="292368" y="375"/>
                  </a:lnTo>
                  <a:lnTo>
                    <a:pt x="350171" y="50"/>
                  </a:lnTo>
                  <a:lnTo>
                    <a:pt x="36909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3" name="SMARTInkShape-872"/>
            <p:cNvSpPr/>
            <p:nvPr/>
          </p:nvSpPr>
          <p:spPr>
            <a:xfrm>
              <a:off x="6691313" y="3964781"/>
              <a:ext cx="35719" cy="333376"/>
            </a:xfrm>
            <a:custGeom>
              <a:avLst/>
              <a:gdLst/>
              <a:ahLst/>
              <a:cxnLst/>
              <a:rect l="0" t="0" r="0" b="0"/>
              <a:pathLst>
                <a:path w="35719" h="333376">
                  <a:moveTo>
                    <a:pt x="0" y="0"/>
                  </a:moveTo>
                  <a:lnTo>
                    <a:pt x="0" y="52045"/>
                  </a:lnTo>
                  <a:lnTo>
                    <a:pt x="0" y="104211"/>
                  </a:lnTo>
                  <a:lnTo>
                    <a:pt x="3527" y="133624"/>
                  </a:lnTo>
                  <a:lnTo>
                    <a:pt x="10802" y="190850"/>
                  </a:lnTo>
                  <a:lnTo>
                    <a:pt x="18081" y="250078"/>
                  </a:lnTo>
                  <a:lnTo>
                    <a:pt x="23309" y="304901"/>
                  </a:lnTo>
                  <a:lnTo>
                    <a:pt x="27116" y="317633"/>
                  </a:lnTo>
                  <a:lnTo>
                    <a:pt x="35718" y="3333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4" name="SMARTInkShape-873"/>
            <p:cNvSpPr/>
            <p:nvPr/>
          </p:nvSpPr>
          <p:spPr>
            <a:xfrm>
              <a:off x="5470016" y="4286250"/>
              <a:ext cx="221173" cy="23814"/>
            </a:xfrm>
            <a:custGeom>
              <a:avLst/>
              <a:gdLst/>
              <a:ahLst/>
              <a:cxnLst/>
              <a:rect l="0" t="0" r="0" b="0"/>
              <a:pathLst>
                <a:path w="221173" h="23814">
                  <a:moveTo>
                    <a:pt x="6859" y="23813"/>
                  </a:moveTo>
                  <a:lnTo>
                    <a:pt x="0" y="23813"/>
                  </a:lnTo>
                  <a:lnTo>
                    <a:pt x="55608" y="23813"/>
                  </a:lnTo>
                  <a:lnTo>
                    <a:pt x="82158" y="20285"/>
                  </a:lnTo>
                  <a:lnTo>
                    <a:pt x="138336" y="11686"/>
                  </a:lnTo>
                  <a:lnTo>
                    <a:pt x="191105" y="1800"/>
                  </a:lnTo>
                  <a:lnTo>
                    <a:pt x="22117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5" name="SMARTInkShape-874"/>
            <p:cNvSpPr/>
            <p:nvPr/>
          </p:nvSpPr>
          <p:spPr>
            <a:xfrm>
              <a:off x="5869781" y="4026731"/>
              <a:ext cx="189666" cy="319051"/>
            </a:xfrm>
            <a:custGeom>
              <a:avLst/>
              <a:gdLst/>
              <a:ahLst/>
              <a:cxnLst/>
              <a:rect l="0" t="0" r="0" b="0"/>
              <a:pathLst>
                <a:path w="189666" h="319051">
                  <a:moveTo>
                    <a:pt x="0" y="45207"/>
                  </a:moveTo>
                  <a:lnTo>
                    <a:pt x="0" y="97403"/>
                  </a:lnTo>
                  <a:lnTo>
                    <a:pt x="0" y="153984"/>
                  </a:lnTo>
                  <a:lnTo>
                    <a:pt x="0" y="212107"/>
                  </a:lnTo>
                  <a:lnTo>
                    <a:pt x="0" y="266778"/>
                  </a:lnTo>
                  <a:lnTo>
                    <a:pt x="0" y="284747"/>
                  </a:lnTo>
                  <a:lnTo>
                    <a:pt x="3528" y="294104"/>
                  </a:lnTo>
                  <a:lnTo>
                    <a:pt x="6321" y="298450"/>
                  </a:lnTo>
                  <a:lnTo>
                    <a:pt x="6860" y="301348"/>
                  </a:lnTo>
                  <a:lnTo>
                    <a:pt x="5896" y="303280"/>
                  </a:lnTo>
                  <a:lnTo>
                    <a:pt x="3931" y="304568"/>
                  </a:lnTo>
                  <a:lnTo>
                    <a:pt x="3943" y="305427"/>
                  </a:lnTo>
                  <a:lnTo>
                    <a:pt x="5275" y="305999"/>
                  </a:lnTo>
                  <a:lnTo>
                    <a:pt x="7486" y="306381"/>
                  </a:lnTo>
                  <a:lnTo>
                    <a:pt x="7636" y="305312"/>
                  </a:lnTo>
                  <a:lnTo>
                    <a:pt x="2850" y="297488"/>
                  </a:lnTo>
                  <a:lnTo>
                    <a:pt x="845" y="285468"/>
                  </a:lnTo>
                  <a:lnTo>
                    <a:pt x="1397" y="233629"/>
                  </a:lnTo>
                  <a:lnTo>
                    <a:pt x="10261" y="175902"/>
                  </a:lnTo>
                  <a:lnTo>
                    <a:pt x="24642" y="116608"/>
                  </a:lnTo>
                  <a:lnTo>
                    <a:pt x="47699" y="58155"/>
                  </a:lnTo>
                  <a:lnTo>
                    <a:pt x="56918" y="43024"/>
                  </a:lnTo>
                  <a:lnTo>
                    <a:pt x="98730" y="5743"/>
                  </a:lnTo>
                  <a:lnTo>
                    <a:pt x="110467" y="1209"/>
                  </a:lnTo>
                  <a:lnTo>
                    <a:pt x="117301" y="0"/>
                  </a:lnTo>
                  <a:lnTo>
                    <a:pt x="131950" y="2184"/>
                  </a:lnTo>
                  <a:lnTo>
                    <a:pt x="151544" y="10852"/>
                  </a:lnTo>
                  <a:lnTo>
                    <a:pt x="161280" y="19354"/>
                  </a:lnTo>
                  <a:lnTo>
                    <a:pt x="170017" y="31953"/>
                  </a:lnTo>
                  <a:lnTo>
                    <a:pt x="184162" y="83507"/>
                  </a:lnTo>
                  <a:lnTo>
                    <a:pt x="189665" y="140797"/>
                  </a:lnTo>
                  <a:lnTo>
                    <a:pt x="189067" y="200033"/>
                  </a:lnTo>
                  <a:lnTo>
                    <a:pt x="180234" y="253204"/>
                  </a:lnTo>
                  <a:lnTo>
                    <a:pt x="178594" y="3190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6" name="SMARTInkShape-875"/>
            <p:cNvSpPr/>
            <p:nvPr/>
          </p:nvSpPr>
          <p:spPr>
            <a:xfrm>
              <a:off x="4572000" y="3966134"/>
              <a:ext cx="285494" cy="284398"/>
            </a:xfrm>
            <a:custGeom>
              <a:avLst/>
              <a:gdLst/>
              <a:ahLst/>
              <a:cxnLst/>
              <a:rect l="0" t="0" r="0" b="0"/>
              <a:pathLst>
                <a:path w="285494" h="284398">
                  <a:moveTo>
                    <a:pt x="0" y="165335"/>
                  </a:moveTo>
                  <a:lnTo>
                    <a:pt x="0" y="131027"/>
                  </a:lnTo>
                  <a:lnTo>
                    <a:pt x="3528" y="120100"/>
                  </a:lnTo>
                  <a:lnTo>
                    <a:pt x="33210" y="65745"/>
                  </a:lnTo>
                  <a:lnTo>
                    <a:pt x="46069" y="50076"/>
                  </a:lnTo>
                  <a:lnTo>
                    <a:pt x="93571" y="19782"/>
                  </a:lnTo>
                  <a:lnTo>
                    <a:pt x="130471" y="5497"/>
                  </a:lnTo>
                  <a:lnTo>
                    <a:pt x="178495" y="0"/>
                  </a:lnTo>
                  <a:lnTo>
                    <a:pt x="201040" y="572"/>
                  </a:lnTo>
                  <a:lnTo>
                    <a:pt x="227284" y="8331"/>
                  </a:lnTo>
                  <a:lnTo>
                    <a:pt x="252202" y="26332"/>
                  </a:lnTo>
                  <a:lnTo>
                    <a:pt x="275889" y="48654"/>
                  </a:lnTo>
                  <a:lnTo>
                    <a:pt x="281367" y="61001"/>
                  </a:lnTo>
                  <a:lnTo>
                    <a:pt x="285493" y="113906"/>
                  </a:lnTo>
                  <a:lnTo>
                    <a:pt x="266712" y="150244"/>
                  </a:lnTo>
                  <a:lnTo>
                    <a:pt x="210391" y="205475"/>
                  </a:lnTo>
                  <a:lnTo>
                    <a:pt x="185222" y="227646"/>
                  </a:lnTo>
                  <a:lnTo>
                    <a:pt x="128105" y="256163"/>
                  </a:lnTo>
                  <a:lnTo>
                    <a:pt x="98996" y="268874"/>
                  </a:lnTo>
                  <a:lnTo>
                    <a:pt x="59531" y="2843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7" name="SMARTInkShape-876"/>
            <p:cNvSpPr/>
            <p:nvPr/>
          </p:nvSpPr>
          <p:spPr>
            <a:xfrm>
              <a:off x="4976813" y="4071938"/>
              <a:ext cx="357188" cy="426211"/>
            </a:xfrm>
            <a:custGeom>
              <a:avLst/>
              <a:gdLst/>
              <a:ahLst/>
              <a:cxnLst/>
              <a:rect l="0" t="0" r="0" b="0"/>
              <a:pathLst>
                <a:path w="357188" h="426211">
                  <a:moveTo>
                    <a:pt x="0" y="0"/>
                  </a:moveTo>
                  <a:lnTo>
                    <a:pt x="0" y="6320"/>
                  </a:lnTo>
                  <a:lnTo>
                    <a:pt x="14698" y="63460"/>
                  </a:lnTo>
                  <a:lnTo>
                    <a:pt x="32117" y="119579"/>
                  </a:lnTo>
                  <a:lnTo>
                    <a:pt x="51642" y="178661"/>
                  </a:lnTo>
                  <a:lnTo>
                    <a:pt x="59295" y="234414"/>
                  </a:lnTo>
                  <a:lnTo>
                    <a:pt x="72174" y="285016"/>
                  </a:lnTo>
                  <a:lnTo>
                    <a:pt x="95314" y="344171"/>
                  </a:lnTo>
                  <a:lnTo>
                    <a:pt x="123035" y="394458"/>
                  </a:lnTo>
                  <a:lnTo>
                    <a:pt x="137583" y="412272"/>
                  </a:lnTo>
                  <a:lnTo>
                    <a:pt x="140523" y="420475"/>
                  </a:lnTo>
                  <a:lnTo>
                    <a:pt x="142630" y="423191"/>
                  </a:lnTo>
                  <a:lnTo>
                    <a:pt x="148499" y="426210"/>
                  </a:lnTo>
                  <a:lnTo>
                    <a:pt x="151915" y="425692"/>
                  </a:lnTo>
                  <a:lnTo>
                    <a:pt x="159240" y="421588"/>
                  </a:lnTo>
                  <a:lnTo>
                    <a:pt x="170801" y="411840"/>
                  </a:lnTo>
                  <a:lnTo>
                    <a:pt x="175130" y="404408"/>
                  </a:lnTo>
                  <a:lnTo>
                    <a:pt x="191241" y="355061"/>
                  </a:lnTo>
                  <a:lnTo>
                    <a:pt x="210441" y="297376"/>
                  </a:lnTo>
                  <a:lnTo>
                    <a:pt x="230200" y="238088"/>
                  </a:lnTo>
                  <a:lnTo>
                    <a:pt x="259457" y="178588"/>
                  </a:lnTo>
                  <a:lnTo>
                    <a:pt x="282777" y="119061"/>
                  </a:lnTo>
                  <a:lnTo>
                    <a:pt x="311833" y="65851"/>
                  </a:lnTo>
                  <a:lnTo>
                    <a:pt x="341212" y="21523"/>
                  </a:lnTo>
                  <a:lnTo>
                    <a:pt x="357187"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8" name="SMARTInkShape-877"/>
            <p:cNvSpPr/>
            <p:nvPr/>
          </p:nvSpPr>
          <p:spPr>
            <a:xfrm>
              <a:off x="6250781" y="3871391"/>
              <a:ext cx="261939" cy="450579"/>
            </a:xfrm>
            <a:custGeom>
              <a:avLst/>
              <a:gdLst/>
              <a:ahLst/>
              <a:cxnLst/>
              <a:rect l="0" t="0" r="0" b="0"/>
              <a:pathLst>
                <a:path w="261939" h="450579">
                  <a:moveTo>
                    <a:pt x="0" y="57672"/>
                  </a:moveTo>
                  <a:lnTo>
                    <a:pt x="0" y="41100"/>
                  </a:lnTo>
                  <a:lnTo>
                    <a:pt x="2646" y="37363"/>
                  </a:lnTo>
                  <a:lnTo>
                    <a:pt x="26823" y="17923"/>
                  </a:lnTo>
                  <a:lnTo>
                    <a:pt x="38821" y="13547"/>
                  </a:lnTo>
                  <a:lnTo>
                    <a:pt x="97784" y="0"/>
                  </a:lnTo>
                  <a:lnTo>
                    <a:pt x="151588" y="7809"/>
                  </a:lnTo>
                  <a:lnTo>
                    <a:pt x="177648" y="12911"/>
                  </a:lnTo>
                  <a:lnTo>
                    <a:pt x="198599" y="22802"/>
                  </a:lnTo>
                  <a:lnTo>
                    <a:pt x="217530" y="37995"/>
                  </a:lnTo>
                  <a:lnTo>
                    <a:pt x="222357" y="49367"/>
                  </a:lnTo>
                  <a:lnTo>
                    <a:pt x="223644" y="56104"/>
                  </a:lnTo>
                  <a:lnTo>
                    <a:pt x="223180" y="61919"/>
                  </a:lnTo>
                  <a:lnTo>
                    <a:pt x="198164" y="113787"/>
                  </a:lnTo>
                  <a:lnTo>
                    <a:pt x="180130" y="137210"/>
                  </a:lnTo>
                  <a:lnTo>
                    <a:pt x="126858" y="181816"/>
                  </a:lnTo>
                  <a:lnTo>
                    <a:pt x="69008" y="231861"/>
                  </a:lnTo>
                  <a:lnTo>
                    <a:pt x="49650" y="267960"/>
                  </a:lnTo>
                  <a:lnTo>
                    <a:pt x="48225" y="283433"/>
                  </a:lnTo>
                  <a:lnTo>
                    <a:pt x="51420" y="293829"/>
                  </a:lnTo>
                  <a:lnTo>
                    <a:pt x="64250" y="311283"/>
                  </a:lnTo>
                  <a:lnTo>
                    <a:pt x="116975" y="353701"/>
                  </a:lnTo>
                  <a:lnTo>
                    <a:pt x="170767" y="388073"/>
                  </a:lnTo>
                  <a:lnTo>
                    <a:pt x="227840" y="430231"/>
                  </a:lnTo>
                  <a:lnTo>
                    <a:pt x="245599" y="445187"/>
                  </a:lnTo>
                  <a:lnTo>
                    <a:pt x="261938" y="450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9" name="SMARTInkShape-878"/>
            <p:cNvSpPr/>
            <p:nvPr/>
          </p:nvSpPr>
          <p:spPr>
            <a:xfrm>
              <a:off x="4583906" y="4095750"/>
              <a:ext cx="23814" cy="476251"/>
            </a:xfrm>
            <a:custGeom>
              <a:avLst/>
              <a:gdLst/>
              <a:ahLst/>
              <a:cxnLst/>
              <a:rect l="0" t="0" r="0" b="0"/>
              <a:pathLst>
                <a:path w="23814" h="476251">
                  <a:moveTo>
                    <a:pt x="0" y="0"/>
                  </a:moveTo>
                  <a:lnTo>
                    <a:pt x="0" y="52390"/>
                  </a:lnTo>
                  <a:lnTo>
                    <a:pt x="0" y="111311"/>
                  </a:lnTo>
                  <a:lnTo>
                    <a:pt x="6321" y="165157"/>
                  </a:lnTo>
                  <a:lnTo>
                    <a:pt x="10803" y="223515"/>
                  </a:lnTo>
                  <a:lnTo>
                    <a:pt x="11580" y="270250"/>
                  </a:lnTo>
                  <a:lnTo>
                    <a:pt x="13133" y="317611"/>
                  </a:lnTo>
                  <a:lnTo>
                    <a:pt x="20060" y="363835"/>
                  </a:lnTo>
                  <a:lnTo>
                    <a:pt x="23072" y="415680"/>
                  </a:lnTo>
                  <a:lnTo>
                    <a:pt x="23813" y="4762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0" name="SMARTInkShape-879"/>
            <p:cNvSpPr/>
            <p:nvPr/>
          </p:nvSpPr>
          <p:spPr>
            <a:xfrm>
              <a:off x="5453063" y="4065110"/>
              <a:ext cx="297657" cy="42547"/>
            </a:xfrm>
            <a:custGeom>
              <a:avLst/>
              <a:gdLst/>
              <a:ahLst/>
              <a:cxnLst/>
              <a:rect l="0" t="0" r="0" b="0"/>
              <a:pathLst>
                <a:path w="297657" h="42547">
                  <a:moveTo>
                    <a:pt x="0" y="42546"/>
                  </a:moveTo>
                  <a:lnTo>
                    <a:pt x="10251" y="42546"/>
                  </a:lnTo>
                  <a:lnTo>
                    <a:pt x="34652" y="25974"/>
                  </a:lnTo>
                  <a:lnTo>
                    <a:pt x="85950" y="13049"/>
                  </a:lnTo>
                  <a:lnTo>
                    <a:pt x="143218" y="7647"/>
                  </a:lnTo>
                  <a:lnTo>
                    <a:pt x="194268" y="5612"/>
                  </a:lnTo>
                  <a:lnTo>
                    <a:pt x="226012" y="0"/>
                  </a:lnTo>
                  <a:lnTo>
                    <a:pt x="281977" y="6312"/>
                  </a:lnTo>
                  <a:lnTo>
                    <a:pt x="297656" y="68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20" name="SMARTInkShape-Group264"/>
          <p:cNvGrpSpPr/>
          <p:nvPr/>
        </p:nvGrpSpPr>
        <p:grpSpPr>
          <a:xfrm>
            <a:off x="821531" y="4050708"/>
            <a:ext cx="1012033" cy="2628699"/>
            <a:chOff x="821531" y="4050708"/>
            <a:chExt cx="1012033" cy="2628699"/>
          </a:xfrm>
        </p:grpSpPr>
        <p:sp>
          <p:nvSpPr>
            <p:cNvPr id="1002" name="SMARTInkShape-880"/>
            <p:cNvSpPr/>
            <p:nvPr/>
          </p:nvSpPr>
          <p:spPr>
            <a:xfrm>
              <a:off x="1476375" y="6155531"/>
              <a:ext cx="154782" cy="18764"/>
            </a:xfrm>
            <a:custGeom>
              <a:avLst/>
              <a:gdLst/>
              <a:ahLst/>
              <a:cxnLst/>
              <a:rect l="0" t="0" r="0" b="0"/>
              <a:pathLst>
                <a:path w="154782" h="18764">
                  <a:moveTo>
                    <a:pt x="0" y="0"/>
                  </a:moveTo>
                  <a:lnTo>
                    <a:pt x="6321" y="6321"/>
                  </a:lnTo>
                  <a:lnTo>
                    <a:pt x="12952" y="9424"/>
                  </a:lnTo>
                  <a:lnTo>
                    <a:pt x="71774" y="11842"/>
                  </a:lnTo>
                  <a:lnTo>
                    <a:pt x="111169" y="13221"/>
                  </a:lnTo>
                  <a:lnTo>
                    <a:pt x="133628" y="18763"/>
                  </a:lnTo>
                  <a:lnTo>
                    <a:pt x="154781" y="119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3" name="SMARTInkShape-881"/>
            <p:cNvSpPr/>
            <p:nvPr/>
          </p:nvSpPr>
          <p:spPr>
            <a:xfrm>
              <a:off x="1107281" y="4405313"/>
              <a:ext cx="130970" cy="11907"/>
            </a:xfrm>
            <a:custGeom>
              <a:avLst/>
              <a:gdLst/>
              <a:ahLst/>
              <a:cxnLst/>
              <a:rect l="0" t="0" r="0" b="0"/>
              <a:pathLst>
                <a:path w="130970" h="11907">
                  <a:moveTo>
                    <a:pt x="0" y="0"/>
                  </a:moveTo>
                  <a:lnTo>
                    <a:pt x="6321" y="0"/>
                  </a:lnTo>
                  <a:lnTo>
                    <a:pt x="8183" y="1322"/>
                  </a:lnTo>
                  <a:lnTo>
                    <a:pt x="9424" y="3527"/>
                  </a:lnTo>
                  <a:lnTo>
                    <a:pt x="10252" y="6320"/>
                  </a:lnTo>
                  <a:lnTo>
                    <a:pt x="12126" y="8182"/>
                  </a:lnTo>
                  <a:lnTo>
                    <a:pt x="17737" y="10251"/>
                  </a:lnTo>
                  <a:lnTo>
                    <a:pt x="75903" y="11877"/>
                  </a:lnTo>
                  <a:lnTo>
                    <a:pt x="130969"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SMARTInkShape-882"/>
            <p:cNvSpPr/>
            <p:nvPr/>
          </p:nvSpPr>
          <p:spPr>
            <a:xfrm>
              <a:off x="1107281" y="5918042"/>
              <a:ext cx="202408" cy="273209"/>
            </a:xfrm>
            <a:custGeom>
              <a:avLst/>
              <a:gdLst/>
              <a:ahLst/>
              <a:cxnLst/>
              <a:rect l="0" t="0" r="0" b="0"/>
              <a:pathLst>
                <a:path w="202408" h="273209">
                  <a:moveTo>
                    <a:pt x="0" y="23177"/>
                  </a:moveTo>
                  <a:lnTo>
                    <a:pt x="6321" y="16856"/>
                  </a:lnTo>
                  <a:lnTo>
                    <a:pt x="36673" y="4191"/>
                  </a:lnTo>
                  <a:lnTo>
                    <a:pt x="68901" y="0"/>
                  </a:lnTo>
                  <a:lnTo>
                    <a:pt x="80453" y="3174"/>
                  </a:lnTo>
                  <a:lnTo>
                    <a:pt x="91319" y="7672"/>
                  </a:lnTo>
                  <a:lnTo>
                    <a:pt x="127528" y="17117"/>
                  </a:lnTo>
                  <a:lnTo>
                    <a:pt x="132644" y="20460"/>
                  </a:lnTo>
                  <a:lnTo>
                    <a:pt x="138328" y="27702"/>
                  </a:lnTo>
                  <a:lnTo>
                    <a:pt x="151700" y="56486"/>
                  </a:lnTo>
                  <a:lnTo>
                    <a:pt x="152727" y="61258"/>
                  </a:lnTo>
                  <a:lnTo>
                    <a:pt x="150341" y="73616"/>
                  </a:lnTo>
                  <a:lnTo>
                    <a:pt x="141559" y="91920"/>
                  </a:lnTo>
                  <a:lnTo>
                    <a:pt x="109751" y="134441"/>
                  </a:lnTo>
                  <a:lnTo>
                    <a:pt x="92344" y="149042"/>
                  </a:lnTo>
                  <a:lnTo>
                    <a:pt x="78209" y="169871"/>
                  </a:lnTo>
                  <a:lnTo>
                    <a:pt x="70919" y="174364"/>
                  </a:lnTo>
                  <a:lnTo>
                    <a:pt x="67123" y="175562"/>
                  </a:lnTo>
                  <a:lnTo>
                    <a:pt x="64593" y="177684"/>
                  </a:lnTo>
                  <a:lnTo>
                    <a:pt x="60198" y="187998"/>
                  </a:lnTo>
                  <a:lnTo>
                    <a:pt x="69043" y="202570"/>
                  </a:lnTo>
                  <a:lnTo>
                    <a:pt x="69841" y="206273"/>
                  </a:lnTo>
                  <a:lnTo>
                    <a:pt x="71696" y="208741"/>
                  </a:lnTo>
                  <a:lnTo>
                    <a:pt x="94190" y="219347"/>
                  </a:lnTo>
                  <a:lnTo>
                    <a:pt x="123606" y="226998"/>
                  </a:lnTo>
                  <a:lnTo>
                    <a:pt x="151367" y="244187"/>
                  </a:lnTo>
                  <a:lnTo>
                    <a:pt x="182358" y="258215"/>
                  </a:lnTo>
                  <a:lnTo>
                    <a:pt x="202407" y="2732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SMARTInkShape-883"/>
            <p:cNvSpPr/>
            <p:nvPr/>
          </p:nvSpPr>
          <p:spPr>
            <a:xfrm>
              <a:off x="1119188" y="4226719"/>
              <a:ext cx="178594" cy="1"/>
            </a:xfrm>
            <a:custGeom>
              <a:avLst/>
              <a:gdLst/>
              <a:ahLst/>
              <a:cxnLst/>
              <a:rect l="0" t="0" r="0" b="0"/>
              <a:pathLst>
                <a:path w="178594" h="1">
                  <a:moveTo>
                    <a:pt x="0" y="0"/>
                  </a:moveTo>
                  <a:lnTo>
                    <a:pt x="57587" y="0"/>
                  </a:lnTo>
                  <a:lnTo>
                    <a:pt x="116006" y="0"/>
                  </a:lnTo>
                  <a:lnTo>
                    <a:pt x="17859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SMARTInkShape-884"/>
            <p:cNvSpPr/>
            <p:nvPr/>
          </p:nvSpPr>
          <p:spPr>
            <a:xfrm>
              <a:off x="1083469" y="5083969"/>
              <a:ext cx="119063" cy="11907"/>
            </a:xfrm>
            <a:custGeom>
              <a:avLst/>
              <a:gdLst/>
              <a:ahLst/>
              <a:cxnLst/>
              <a:rect l="0" t="0" r="0" b="0"/>
              <a:pathLst>
                <a:path w="119063" h="11907">
                  <a:moveTo>
                    <a:pt x="0" y="0"/>
                  </a:moveTo>
                  <a:lnTo>
                    <a:pt x="6320" y="0"/>
                  </a:lnTo>
                  <a:lnTo>
                    <a:pt x="8182" y="1323"/>
                  </a:lnTo>
                  <a:lnTo>
                    <a:pt x="9423" y="3527"/>
                  </a:lnTo>
                  <a:lnTo>
                    <a:pt x="10251" y="6320"/>
                  </a:lnTo>
                  <a:lnTo>
                    <a:pt x="12126" y="6859"/>
                  </a:lnTo>
                  <a:lnTo>
                    <a:pt x="28333" y="1164"/>
                  </a:lnTo>
                  <a:lnTo>
                    <a:pt x="70604" y="102"/>
                  </a:lnTo>
                  <a:lnTo>
                    <a:pt x="87824" y="3573"/>
                  </a:lnTo>
                  <a:lnTo>
                    <a:pt x="104956" y="9437"/>
                  </a:lnTo>
                  <a:lnTo>
                    <a:pt x="119062"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SMARTInkShape-885"/>
            <p:cNvSpPr/>
            <p:nvPr/>
          </p:nvSpPr>
          <p:spPr>
            <a:xfrm>
              <a:off x="1107281" y="4893469"/>
              <a:ext cx="119064" cy="11907"/>
            </a:xfrm>
            <a:custGeom>
              <a:avLst/>
              <a:gdLst/>
              <a:ahLst/>
              <a:cxnLst/>
              <a:rect l="0" t="0" r="0" b="0"/>
              <a:pathLst>
                <a:path w="119064" h="11907">
                  <a:moveTo>
                    <a:pt x="0" y="11906"/>
                  </a:moveTo>
                  <a:lnTo>
                    <a:pt x="57588" y="11906"/>
                  </a:lnTo>
                  <a:lnTo>
                    <a:pt x="11906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SMARTInkShape-886"/>
            <p:cNvSpPr/>
            <p:nvPr/>
          </p:nvSpPr>
          <p:spPr>
            <a:xfrm>
              <a:off x="916781" y="4798219"/>
              <a:ext cx="142876" cy="321240"/>
            </a:xfrm>
            <a:custGeom>
              <a:avLst/>
              <a:gdLst/>
              <a:ahLst/>
              <a:cxnLst/>
              <a:rect l="0" t="0" r="0" b="0"/>
              <a:pathLst>
                <a:path w="142876" h="321240">
                  <a:moveTo>
                    <a:pt x="0" y="0"/>
                  </a:moveTo>
                  <a:lnTo>
                    <a:pt x="0" y="50880"/>
                  </a:lnTo>
                  <a:lnTo>
                    <a:pt x="9424" y="101689"/>
                  </a:lnTo>
                  <a:lnTo>
                    <a:pt x="17737" y="153701"/>
                  </a:lnTo>
                  <a:lnTo>
                    <a:pt x="23013" y="210643"/>
                  </a:lnTo>
                  <a:lnTo>
                    <a:pt x="27103" y="240565"/>
                  </a:lnTo>
                  <a:lnTo>
                    <a:pt x="45466" y="298719"/>
                  </a:lnTo>
                  <a:lnTo>
                    <a:pt x="59167" y="320953"/>
                  </a:lnTo>
                  <a:lnTo>
                    <a:pt x="59370" y="321239"/>
                  </a:lnTo>
                  <a:lnTo>
                    <a:pt x="59484" y="315080"/>
                  </a:lnTo>
                  <a:lnTo>
                    <a:pt x="63038" y="308487"/>
                  </a:lnTo>
                  <a:lnTo>
                    <a:pt x="65838" y="304876"/>
                  </a:lnTo>
                  <a:lnTo>
                    <a:pt x="70332" y="271889"/>
                  </a:lnTo>
                  <a:lnTo>
                    <a:pt x="77613" y="224132"/>
                  </a:lnTo>
                  <a:lnTo>
                    <a:pt x="95541" y="169941"/>
                  </a:lnTo>
                  <a:lnTo>
                    <a:pt x="123048" y="111315"/>
                  </a:lnTo>
                  <a:lnTo>
                    <a:pt x="141308" y="84064"/>
                  </a:lnTo>
                  <a:lnTo>
                    <a:pt x="142875"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SMARTInkShape-887"/>
            <p:cNvSpPr/>
            <p:nvPr/>
          </p:nvSpPr>
          <p:spPr>
            <a:xfrm>
              <a:off x="845344" y="4083844"/>
              <a:ext cx="11907" cy="464345"/>
            </a:xfrm>
            <a:custGeom>
              <a:avLst/>
              <a:gdLst/>
              <a:ahLst/>
              <a:cxnLst/>
              <a:rect l="0" t="0" r="0" b="0"/>
              <a:pathLst>
                <a:path w="11907" h="464345">
                  <a:moveTo>
                    <a:pt x="11906" y="0"/>
                  </a:moveTo>
                  <a:lnTo>
                    <a:pt x="145" y="0"/>
                  </a:lnTo>
                  <a:lnTo>
                    <a:pt x="1" y="52290"/>
                  </a:lnTo>
                  <a:lnTo>
                    <a:pt x="3528" y="84726"/>
                  </a:lnTo>
                  <a:lnTo>
                    <a:pt x="10803" y="143057"/>
                  </a:lnTo>
                  <a:lnTo>
                    <a:pt x="11688" y="194063"/>
                  </a:lnTo>
                  <a:lnTo>
                    <a:pt x="11841" y="239181"/>
                  </a:lnTo>
                  <a:lnTo>
                    <a:pt x="5573" y="295513"/>
                  </a:lnTo>
                  <a:lnTo>
                    <a:pt x="1101" y="344857"/>
                  </a:lnTo>
                  <a:lnTo>
                    <a:pt x="145" y="398436"/>
                  </a:lnTo>
                  <a:lnTo>
                    <a:pt x="4" y="455646"/>
                  </a:lnTo>
                  <a:lnTo>
                    <a:pt x="0" y="4643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SMARTInkShape-888"/>
            <p:cNvSpPr/>
            <p:nvPr/>
          </p:nvSpPr>
          <p:spPr>
            <a:xfrm>
              <a:off x="1666875" y="6512719"/>
              <a:ext cx="166689" cy="11907"/>
            </a:xfrm>
            <a:custGeom>
              <a:avLst/>
              <a:gdLst/>
              <a:ahLst/>
              <a:cxnLst/>
              <a:rect l="0" t="0" r="0" b="0"/>
              <a:pathLst>
                <a:path w="166689" h="11907">
                  <a:moveTo>
                    <a:pt x="0" y="0"/>
                  </a:moveTo>
                  <a:lnTo>
                    <a:pt x="56423" y="0"/>
                  </a:lnTo>
                  <a:lnTo>
                    <a:pt x="110707" y="8182"/>
                  </a:lnTo>
                  <a:lnTo>
                    <a:pt x="166688"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1" name="SMARTInkShape-889"/>
            <p:cNvSpPr/>
            <p:nvPr/>
          </p:nvSpPr>
          <p:spPr>
            <a:xfrm>
              <a:off x="821531" y="4050708"/>
              <a:ext cx="177880" cy="176012"/>
            </a:xfrm>
            <a:custGeom>
              <a:avLst/>
              <a:gdLst/>
              <a:ahLst/>
              <a:cxnLst/>
              <a:rect l="0" t="0" r="0" b="0"/>
              <a:pathLst>
                <a:path w="177880" h="176012">
                  <a:moveTo>
                    <a:pt x="0" y="56948"/>
                  </a:moveTo>
                  <a:lnTo>
                    <a:pt x="0" y="46697"/>
                  </a:lnTo>
                  <a:lnTo>
                    <a:pt x="6321" y="32891"/>
                  </a:lnTo>
                  <a:lnTo>
                    <a:pt x="16480" y="22884"/>
                  </a:lnTo>
                  <a:lnTo>
                    <a:pt x="28491" y="15350"/>
                  </a:lnTo>
                  <a:lnTo>
                    <a:pt x="72292" y="252"/>
                  </a:lnTo>
                  <a:lnTo>
                    <a:pt x="87693" y="0"/>
                  </a:lnTo>
                  <a:lnTo>
                    <a:pt x="139370" y="12189"/>
                  </a:lnTo>
                  <a:lnTo>
                    <a:pt x="166380" y="33388"/>
                  </a:lnTo>
                  <a:lnTo>
                    <a:pt x="173166" y="41185"/>
                  </a:lnTo>
                  <a:lnTo>
                    <a:pt x="177879" y="54611"/>
                  </a:lnTo>
                  <a:lnTo>
                    <a:pt x="174748" y="59437"/>
                  </a:lnTo>
                  <a:lnTo>
                    <a:pt x="172062" y="62577"/>
                  </a:lnTo>
                  <a:lnTo>
                    <a:pt x="169076" y="73120"/>
                  </a:lnTo>
                  <a:lnTo>
                    <a:pt x="166426" y="85302"/>
                  </a:lnTo>
                  <a:lnTo>
                    <a:pt x="160839" y="95127"/>
                  </a:lnTo>
                  <a:lnTo>
                    <a:pt x="116197" y="128327"/>
                  </a:lnTo>
                  <a:lnTo>
                    <a:pt x="59402" y="166415"/>
                  </a:lnTo>
                  <a:lnTo>
                    <a:pt x="23813" y="17601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2" name="SMARTInkShape-890"/>
            <p:cNvSpPr/>
            <p:nvPr/>
          </p:nvSpPr>
          <p:spPr>
            <a:xfrm>
              <a:off x="1286365" y="6477000"/>
              <a:ext cx="213824" cy="23814"/>
            </a:xfrm>
            <a:custGeom>
              <a:avLst/>
              <a:gdLst/>
              <a:ahLst/>
              <a:cxnLst/>
              <a:rect l="0" t="0" r="0" b="0"/>
              <a:pathLst>
                <a:path w="213824" h="23814">
                  <a:moveTo>
                    <a:pt x="11416" y="23813"/>
                  </a:moveTo>
                  <a:lnTo>
                    <a:pt x="0" y="23813"/>
                  </a:lnTo>
                  <a:lnTo>
                    <a:pt x="5976" y="23813"/>
                  </a:lnTo>
                  <a:lnTo>
                    <a:pt x="12526" y="20285"/>
                  </a:lnTo>
                  <a:lnTo>
                    <a:pt x="21190" y="13561"/>
                  </a:lnTo>
                  <a:lnTo>
                    <a:pt x="79243" y="11949"/>
                  </a:lnTo>
                  <a:lnTo>
                    <a:pt x="132862" y="1659"/>
                  </a:lnTo>
                  <a:lnTo>
                    <a:pt x="192331" y="97"/>
                  </a:lnTo>
                  <a:lnTo>
                    <a:pt x="21382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SMARTInkShape-891"/>
            <p:cNvSpPr/>
            <p:nvPr/>
          </p:nvSpPr>
          <p:spPr>
            <a:xfrm>
              <a:off x="1154906" y="5607844"/>
              <a:ext cx="119064" cy="11907"/>
            </a:xfrm>
            <a:custGeom>
              <a:avLst/>
              <a:gdLst/>
              <a:ahLst/>
              <a:cxnLst/>
              <a:rect l="0" t="0" r="0" b="0"/>
              <a:pathLst>
                <a:path w="119064" h="11907">
                  <a:moveTo>
                    <a:pt x="0" y="0"/>
                  </a:moveTo>
                  <a:lnTo>
                    <a:pt x="0" y="6320"/>
                  </a:lnTo>
                  <a:lnTo>
                    <a:pt x="1323" y="8182"/>
                  </a:lnTo>
                  <a:lnTo>
                    <a:pt x="3528" y="9424"/>
                  </a:lnTo>
                  <a:lnTo>
                    <a:pt x="16572" y="11415"/>
                  </a:lnTo>
                  <a:lnTo>
                    <a:pt x="71940" y="11897"/>
                  </a:lnTo>
                  <a:lnTo>
                    <a:pt x="119063"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SMARTInkShape-892"/>
            <p:cNvSpPr/>
            <p:nvPr/>
          </p:nvSpPr>
          <p:spPr>
            <a:xfrm>
              <a:off x="1488281" y="6024563"/>
              <a:ext cx="154783" cy="11907"/>
            </a:xfrm>
            <a:custGeom>
              <a:avLst/>
              <a:gdLst/>
              <a:ahLst/>
              <a:cxnLst/>
              <a:rect l="0" t="0" r="0" b="0"/>
              <a:pathLst>
                <a:path w="154783" h="11907">
                  <a:moveTo>
                    <a:pt x="0" y="0"/>
                  </a:moveTo>
                  <a:lnTo>
                    <a:pt x="16572" y="0"/>
                  </a:lnTo>
                  <a:lnTo>
                    <a:pt x="71775" y="11170"/>
                  </a:lnTo>
                  <a:lnTo>
                    <a:pt x="122620" y="11841"/>
                  </a:lnTo>
                  <a:lnTo>
                    <a:pt x="154782"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SMARTInkShape-893"/>
            <p:cNvSpPr/>
            <p:nvPr/>
          </p:nvSpPr>
          <p:spPr>
            <a:xfrm>
              <a:off x="928691" y="5405438"/>
              <a:ext cx="142705" cy="226219"/>
            </a:xfrm>
            <a:custGeom>
              <a:avLst/>
              <a:gdLst/>
              <a:ahLst/>
              <a:cxnLst/>
              <a:rect l="0" t="0" r="0" b="0"/>
              <a:pathLst>
                <a:path w="142705" h="226219">
                  <a:moveTo>
                    <a:pt x="23809" y="0"/>
                  </a:moveTo>
                  <a:lnTo>
                    <a:pt x="23809" y="53202"/>
                  </a:lnTo>
                  <a:lnTo>
                    <a:pt x="22486" y="99360"/>
                  </a:lnTo>
                  <a:lnTo>
                    <a:pt x="12638" y="151261"/>
                  </a:lnTo>
                  <a:lnTo>
                    <a:pt x="12393" y="156403"/>
                  </a:lnTo>
                  <a:lnTo>
                    <a:pt x="10907" y="159831"/>
                  </a:lnTo>
                  <a:lnTo>
                    <a:pt x="8593" y="162116"/>
                  </a:lnTo>
                  <a:lnTo>
                    <a:pt x="5727" y="163640"/>
                  </a:lnTo>
                  <a:lnTo>
                    <a:pt x="3817" y="165979"/>
                  </a:lnTo>
                  <a:lnTo>
                    <a:pt x="500" y="176671"/>
                  </a:lnTo>
                  <a:lnTo>
                    <a:pt x="41" y="168173"/>
                  </a:lnTo>
                  <a:lnTo>
                    <a:pt x="0" y="150245"/>
                  </a:lnTo>
                  <a:lnTo>
                    <a:pt x="20591" y="94918"/>
                  </a:lnTo>
                  <a:lnTo>
                    <a:pt x="26383" y="71339"/>
                  </a:lnTo>
                  <a:lnTo>
                    <a:pt x="36478" y="51123"/>
                  </a:lnTo>
                  <a:lnTo>
                    <a:pt x="51741" y="32441"/>
                  </a:lnTo>
                  <a:lnTo>
                    <a:pt x="59595" y="27647"/>
                  </a:lnTo>
                  <a:lnTo>
                    <a:pt x="67495" y="24193"/>
                  </a:lnTo>
                  <a:lnTo>
                    <a:pt x="79380" y="16135"/>
                  </a:lnTo>
                  <a:lnTo>
                    <a:pt x="87313" y="13785"/>
                  </a:lnTo>
                  <a:lnTo>
                    <a:pt x="98776" y="19797"/>
                  </a:lnTo>
                  <a:lnTo>
                    <a:pt x="111367" y="31288"/>
                  </a:lnTo>
                  <a:lnTo>
                    <a:pt x="121373" y="45215"/>
                  </a:lnTo>
                  <a:lnTo>
                    <a:pt x="126702" y="60224"/>
                  </a:lnTo>
                  <a:lnTo>
                    <a:pt x="140967" y="115134"/>
                  </a:lnTo>
                  <a:lnTo>
                    <a:pt x="142704" y="172973"/>
                  </a:lnTo>
                  <a:lnTo>
                    <a:pt x="130965" y="2262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SMARTInkShape-894"/>
            <p:cNvSpPr/>
            <p:nvPr/>
          </p:nvSpPr>
          <p:spPr>
            <a:xfrm>
              <a:off x="1095375" y="5869781"/>
              <a:ext cx="11907" cy="333376"/>
            </a:xfrm>
            <a:custGeom>
              <a:avLst/>
              <a:gdLst/>
              <a:ahLst/>
              <a:cxnLst/>
              <a:rect l="0" t="0" r="0" b="0"/>
              <a:pathLst>
                <a:path w="11907" h="333376">
                  <a:moveTo>
                    <a:pt x="0" y="0"/>
                  </a:moveTo>
                  <a:lnTo>
                    <a:pt x="1323" y="34534"/>
                  </a:lnTo>
                  <a:lnTo>
                    <a:pt x="10251" y="84756"/>
                  </a:lnTo>
                  <a:lnTo>
                    <a:pt x="11688" y="143061"/>
                  </a:lnTo>
                  <a:lnTo>
                    <a:pt x="11878" y="202431"/>
                  </a:lnTo>
                  <a:lnTo>
                    <a:pt x="11902" y="255620"/>
                  </a:lnTo>
                  <a:lnTo>
                    <a:pt x="11906" y="314692"/>
                  </a:lnTo>
                  <a:lnTo>
                    <a:pt x="11906" y="3333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SMARTInkShape-895"/>
            <p:cNvSpPr/>
            <p:nvPr/>
          </p:nvSpPr>
          <p:spPr>
            <a:xfrm>
              <a:off x="1166813" y="5464969"/>
              <a:ext cx="107157" cy="1"/>
            </a:xfrm>
            <a:custGeom>
              <a:avLst/>
              <a:gdLst/>
              <a:ahLst/>
              <a:cxnLst/>
              <a:rect l="0" t="0" r="0" b="0"/>
              <a:pathLst>
                <a:path w="107157" h="1">
                  <a:moveTo>
                    <a:pt x="0" y="0"/>
                  </a:moveTo>
                  <a:lnTo>
                    <a:pt x="56767" y="0"/>
                  </a:lnTo>
                  <a:lnTo>
                    <a:pt x="10715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SMARTInkShape-896"/>
            <p:cNvSpPr/>
            <p:nvPr/>
          </p:nvSpPr>
          <p:spPr>
            <a:xfrm>
              <a:off x="1678781" y="6619875"/>
              <a:ext cx="95251" cy="11907"/>
            </a:xfrm>
            <a:custGeom>
              <a:avLst/>
              <a:gdLst/>
              <a:ahLst/>
              <a:cxnLst/>
              <a:rect l="0" t="0" r="0" b="0"/>
              <a:pathLst>
                <a:path w="95251" h="11907">
                  <a:moveTo>
                    <a:pt x="0" y="0"/>
                  </a:moveTo>
                  <a:lnTo>
                    <a:pt x="6321" y="6321"/>
                  </a:lnTo>
                  <a:lnTo>
                    <a:pt x="16479" y="9424"/>
                  </a:lnTo>
                  <a:lnTo>
                    <a:pt x="74262" y="11810"/>
                  </a:lnTo>
                  <a:lnTo>
                    <a:pt x="95250"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SMARTInkShape-897"/>
            <p:cNvSpPr/>
            <p:nvPr/>
          </p:nvSpPr>
          <p:spPr>
            <a:xfrm>
              <a:off x="1345897" y="6429375"/>
              <a:ext cx="59042" cy="250032"/>
            </a:xfrm>
            <a:custGeom>
              <a:avLst/>
              <a:gdLst/>
              <a:ahLst/>
              <a:cxnLst/>
              <a:rect l="0" t="0" r="0" b="0"/>
              <a:pathLst>
                <a:path w="59042" h="250032">
                  <a:moveTo>
                    <a:pt x="11416" y="0"/>
                  </a:moveTo>
                  <a:lnTo>
                    <a:pt x="0" y="11416"/>
                  </a:lnTo>
                  <a:lnTo>
                    <a:pt x="7789" y="21315"/>
                  </a:lnTo>
                  <a:lnTo>
                    <a:pt x="11664" y="32186"/>
                  </a:lnTo>
                  <a:lnTo>
                    <a:pt x="19280" y="45108"/>
                  </a:lnTo>
                  <a:lnTo>
                    <a:pt x="36037" y="99095"/>
                  </a:lnTo>
                  <a:lnTo>
                    <a:pt x="44942" y="137314"/>
                  </a:lnTo>
                  <a:lnTo>
                    <a:pt x="50373" y="187808"/>
                  </a:lnTo>
                  <a:lnTo>
                    <a:pt x="56472" y="217043"/>
                  </a:lnTo>
                  <a:lnTo>
                    <a:pt x="59041" y="2500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1" name="SMARTInkShape-Group265"/>
          <p:cNvGrpSpPr/>
          <p:nvPr/>
        </p:nvGrpSpPr>
        <p:grpSpPr>
          <a:xfrm>
            <a:off x="1357458" y="4000681"/>
            <a:ext cx="2309668" cy="440351"/>
            <a:chOff x="1357458" y="4000681"/>
            <a:chExt cx="2309668" cy="440351"/>
          </a:xfrm>
        </p:grpSpPr>
        <p:sp>
          <p:nvSpPr>
            <p:cNvPr id="1021" name="SMARTInkShape-898"/>
            <p:cNvSpPr/>
            <p:nvPr/>
          </p:nvSpPr>
          <p:spPr>
            <a:xfrm>
              <a:off x="2906780" y="4226719"/>
              <a:ext cx="141221" cy="119063"/>
            </a:xfrm>
            <a:custGeom>
              <a:avLst/>
              <a:gdLst/>
              <a:ahLst/>
              <a:cxnLst/>
              <a:rect l="0" t="0" r="0" b="0"/>
              <a:pathLst>
                <a:path w="141221" h="119063">
                  <a:moveTo>
                    <a:pt x="10251" y="0"/>
                  </a:moveTo>
                  <a:lnTo>
                    <a:pt x="10251" y="6320"/>
                  </a:lnTo>
                  <a:lnTo>
                    <a:pt x="8928" y="8182"/>
                  </a:lnTo>
                  <a:lnTo>
                    <a:pt x="6723" y="9424"/>
                  </a:lnTo>
                  <a:lnTo>
                    <a:pt x="3931" y="10251"/>
                  </a:lnTo>
                  <a:lnTo>
                    <a:pt x="2069" y="12126"/>
                  </a:lnTo>
                  <a:lnTo>
                    <a:pt x="0" y="17736"/>
                  </a:lnTo>
                  <a:lnTo>
                    <a:pt x="8741" y="50102"/>
                  </a:lnTo>
                  <a:lnTo>
                    <a:pt x="16636" y="58868"/>
                  </a:lnTo>
                  <a:lnTo>
                    <a:pt x="57733" y="91705"/>
                  </a:lnTo>
                  <a:lnTo>
                    <a:pt x="80044" y="100870"/>
                  </a:lnTo>
                  <a:lnTo>
                    <a:pt x="84561" y="104288"/>
                  </a:lnTo>
                  <a:lnTo>
                    <a:pt x="89580" y="111614"/>
                  </a:lnTo>
                  <a:lnTo>
                    <a:pt x="93564" y="114097"/>
                  </a:lnTo>
                  <a:lnTo>
                    <a:pt x="115442" y="118081"/>
                  </a:lnTo>
                  <a:lnTo>
                    <a:pt x="141220" y="1190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SMARTInkShape-899"/>
            <p:cNvSpPr/>
            <p:nvPr/>
          </p:nvSpPr>
          <p:spPr>
            <a:xfrm>
              <a:off x="2833688" y="4155281"/>
              <a:ext cx="119063" cy="142876"/>
            </a:xfrm>
            <a:custGeom>
              <a:avLst/>
              <a:gdLst/>
              <a:ahLst/>
              <a:cxnLst/>
              <a:rect l="0" t="0" r="0" b="0"/>
              <a:pathLst>
                <a:path w="119063" h="142876">
                  <a:moveTo>
                    <a:pt x="0" y="142875"/>
                  </a:moveTo>
                  <a:lnTo>
                    <a:pt x="0" y="136555"/>
                  </a:lnTo>
                  <a:lnTo>
                    <a:pt x="3528" y="129924"/>
                  </a:lnTo>
                  <a:lnTo>
                    <a:pt x="8182" y="122567"/>
                  </a:lnTo>
                  <a:lnTo>
                    <a:pt x="17736" y="96806"/>
                  </a:lnTo>
                  <a:lnTo>
                    <a:pt x="28167" y="85799"/>
                  </a:lnTo>
                  <a:lnTo>
                    <a:pt x="40300" y="75175"/>
                  </a:lnTo>
                  <a:lnTo>
                    <a:pt x="87470" y="19954"/>
                  </a:lnTo>
                  <a:lnTo>
                    <a:pt x="102058" y="6501"/>
                  </a:lnTo>
                  <a:lnTo>
                    <a:pt x="11906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SMARTInkShape-900"/>
            <p:cNvSpPr/>
            <p:nvPr/>
          </p:nvSpPr>
          <p:spPr>
            <a:xfrm>
              <a:off x="3167075" y="4000681"/>
              <a:ext cx="188120" cy="214133"/>
            </a:xfrm>
            <a:custGeom>
              <a:avLst/>
              <a:gdLst/>
              <a:ahLst/>
              <a:cxnLst/>
              <a:rect l="0" t="0" r="0" b="0"/>
              <a:pathLst>
                <a:path w="188120" h="214133">
                  <a:moveTo>
                    <a:pt x="11894" y="178413"/>
                  </a:moveTo>
                  <a:lnTo>
                    <a:pt x="5573" y="178413"/>
                  </a:lnTo>
                  <a:lnTo>
                    <a:pt x="3711" y="177090"/>
                  </a:lnTo>
                  <a:lnTo>
                    <a:pt x="2470" y="174885"/>
                  </a:lnTo>
                  <a:lnTo>
                    <a:pt x="723" y="161934"/>
                  </a:lnTo>
                  <a:lnTo>
                    <a:pt x="7" y="106121"/>
                  </a:lnTo>
                  <a:lnTo>
                    <a:pt x="0" y="98468"/>
                  </a:lnTo>
                  <a:lnTo>
                    <a:pt x="7049" y="82910"/>
                  </a:lnTo>
                  <a:lnTo>
                    <a:pt x="45712" y="27586"/>
                  </a:lnTo>
                  <a:lnTo>
                    <a:pt x="60438" y="18774"/>
                  </a:lnTo>
                  <a:lnTo>
                    <a:pt x="74479" y="13535"/>
                  </a:lnTo>
                  <a:lnTo>
                    <a:pt x="91145" y="4471"/>
                  </a:lnTo>
                  <a:lnTo>
                    <a:pt x="144629" y="0"/>
                  </a:lnTo>
                  <a:lnTo>
                    <a:pt x="153790" y="3427"/>
                  </a:lnTo>
                  <a:lnTo>
                    <a:pt x="158085" y="6193"/>
                  </a:lnTo>
                  <a:lnTo>
                    <a:pt x="185158" y="42513"/>
                  </a:lnTo>
                  <a:lnTo>
                    <a:pt x="188119" y="50985"/>
                  </a:lnTo>
                  <a:lnTo>
                    <a:pt x="183465" y="75834"/>
                  </a:lnTo>
                  <a:lnTo>
                    <a:pt x="158559" y="122434"/>
                  </a:lnTo>
                  <a:lnTo>
                    <a:pt x="132550" y="152406"/>
                  </a:lnTo>
                  <a:lnTo>
                    <a:pt x="73677" y="200448"/>
                  </a:lnTo>
                  <a:lnTo>
                    <a:pt x="59519" y="2141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SMARTInkShape-901"/>
            <p:cNvSpPr/>
            <p:nvPr/>
          </p:nvSpPr>
          <p:spPr>
            <a:xfrm>
              <a:off x="1357458" y="4107657"/>
              <a:ext cx="296739" cy="333375"/>
            </a:xfrm>
            <a:custGeom>
              <a:avLst/>
              <a:gdLst/>
              <a:ahLst/>
              <a:cxnLst/>
              <a:rect l="0" t="0" r="0" b="0"/>
              <a:pathLst>
                <a:path w="296739" h="333375">
                  <a:moveTo>
                    <a:pt x="11761" y="11906"/>
                  </a:moveTo>
                  <a:lnTo>
                    <a:pt x="0" y="11906"/>
                  </a:lnTo>
                  <a:lnTo>
                    <a:pt x="54048" y="8377"/>
                  </a:lnTo>
                  <a:lnTo>
                    <a:pt x="96402" y="1654"/>
                  </a:lnTo>
                  <a:lnTo>
                    <a:pt x="154807" y="217"/>
                  </a:lnTo>
                  <a:lnTo>
                    <a:pt x="206007" y="28"/>
                  </a:lnTo>
                  <a:lnTo>
                    <a:pt x="263199" y="2"/>
                  </a:lnTo>
                  <a:lnTo>
                    <a:pt x="274764" y="0"/>
                  </a:lnTo>
                  <a:lnTo>
                    <a:pt x="284314" y="3528"/>
                  </a:lnTo>
                  <a:lnTo>
                    <a:pt x="288713" y="6320"/>
                  </a:lnTo>
                  <a:lnTo>
                    <a:pt x="291646" y="9505"/>
                  </a:lnTo>
                  <a:lnTo>
                    <a:pt x="294904" y="16571"/>
                  </a:lnTo>
                  <a:lnTo>
                    <a:pt x="296738" y="27987"/>
                  </a:lnTo>
                  <a:lnTo>
                    <a:pt x="290112" y="39338"/>
                  </a:lnTo>
                  <a:lnTo>
                    <a:pt x="246475" y="96079"/>
                  </a:lnTo>
                  <a:lnTo>
                    <a:pt x="200444" y="150860"/>
                  </a:lnTo>
                  <a:lnTo>
                    <a:pt x="164417" y="208692"/>
                  </a:lnTo>
                  <a:lnTo>
                    <a:pt x="140203" y="241767"/>
                  </a:lnTo>
                  <a:lnTo>
                    <a:pt x="121949" y="297636"/>
                  </a:lnTo>
                  <a:lnTo>
                    <a:pt x="118917" y="3333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SMARTInkShape-902"/>
            <p:cNvSpPr/>
            <p:nvPr/>
          </p:nvSpPr>
          <p:spPr>
            <a:xfrm>
              <a:off x="3369680" y="4179094"/>
              <a:ext cx="297446" cy="201692"/>
            </a:xfrm>
            <a:custGeom>
              <a:avLst/>
              <a:gdLst/>
              <a:ahLst/>
              <a:cxnLst/>
              <a:rect l="0" t="0" r="0" b="0"/>
              <a:pathLst>
                <a:path w="297446" h="201692">
                  <a:moveTo>
                    <a:pt x="130758" y="0"/>
                  </a:moveTo>
                  <a:lnTo>
                    <a:pt x="120506" y="0"/>
                  </a:lnTo>
                  <a:lnTo>
                    <a:pt x="65657" y="45019"/>
                  </a:lnTo>
                  <a:lnTo>
                    <a:pt x="44294" y="65080"/>
                  </a:lnTo>
                  <a:lnTo>
                    <a:pt x="11977" y="119154"/>
                  </a:lnTo>
                  <a:lnTo>
                    <a:pt x="5206" y="134978"/>
                  </a:lnTo>
                  <a:lnTo>
                    <a:pt x="0" y="181867"/>
                  </a:lnTo>
                  <a:lnTo>
                    <a:pt x="3411" y="190190"/>
                  </a:lnTo>
                  <a:lnTo>
                    <a:pt x="6172" y="194262"/>
                  </a:lnTo>
                  <a:lnTo>
                    <a:pt x="10659" y="196977"/>
                  </a:lnTo>
                  <a:lnTo>
                    <a:pt x="33343" y="201334"/>
                  </a:lnTo>
                  <a:lnTo>
                    <a:pt x="38033" y="201691"/>
                  </a:lnTo>
                  <a:lnTo>
                    <a:pt x="64572" y="192759"/>
                  </a:lnTo>
                  <a:lnTo>
                    <a:pt x="103145" y="174400"/>
                  </a:lnTo>
                  <a:lnTo>
                    <a:pt x="115399" y="163060"/>
                  </a:lnTo>
                  <a:lnTo>
                    <a:pt x="156681" y="110912"/>
                  </a:lnTo>
                  <a:lnTo>
                    <a:pt x="172724" y="79333"/>
                  </a:lnTo>
                  <a:lnTo>
                    <a:pt x="180792" y="51144"/>
                  </a:lnTo>
                  <a:lnTo>
                    <a:pt x="186068" y="41251"/>
                  </a:lnTo>
                  <a:lnTo>
                    <a:pt x="188413" y="32445"/>
                  </a:lnTo>
                  <a:lnTo>
                    <a:pt x="187715" y="29567"/>
                  </a:lnTo>
                  <a:lnTo>
                    <a:pt x="185927" y="27649"/>
                  </a:lnTo>
                  <a:lnTo>
                    <a:pt x="183412" y="26370"/>
                  </a:lnTo>
                  <a:lnTo>
                    <a:pt x="181736" y="24194"/>
                  </a:lnTo>
                  <a:lnTo>
                    <a:pt x="179873" y="18249"/>
                  </a:lnTo>
                  <a:lnTo>
                    <a:pt x="178053" y="17458"/>
                  </a:lnTo>
                  <a:lnTo>
                    <a:pt x="175517" y="18253"/>
                  </a:lnTo>
                  <a:lnTo>
                    <a:pt x="150434" y="40059"/>
                  </a:lnTo>
                  <a:lnTo>
                    <a:pt x="136016" y="55636"/>
                  </a:lnTo>
                  <a:lnTo>
                    <a:pt x="133095" y="63532"/>
                  </a:lnTo>
                  <a:lnTo>
                    <a:pt x="131450" y="81736"/>
                  </a:lnTo>
                  <a:lnTo>
                    <a:pt x="134593" y="92772"/>
                  </a:lnTo>
                  <a:lnTo>
                    <a:pt x="166576" y="151498"/>
                  </a:lnTo>
                  <a:lnTo>
                    <a:pt x="175781" y="161259"/>
                  </a:lnTo>
                  <a:lnTo>
                    <a:pt x="194516" y="172869"/>
                  </a:lnTo>
                  <a:lnTo>
                    <a:pt x="242270" y="187682"/>
                  </a:lnTo>
                  <a:lnTo>
                    <a:pt x="262339" y="187925"/>
                  </a:lnTo>
                  <a:lnTo>
                    <a:pt x="297445"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SMARTInkShape-903"/>
            <p:cNvSpPr/>
            <p:nvPr/>
          </p:nvSpPr>
          <p:spPr>
            <a:xfrm>
              <a:off x="3178969" y="4143375"/>
              <a:ext cx="23813" cy="250032"/>
            </a:xfrm>
            <a:custGeom>
              <a:avLst/>
              <a:gdLst/>
              <a:ahLst/>
              <a:cxnLst/>
              <a:rect l="0" t="0" r="0" b="0"/>
              <a:pathLst>
                <a:path w="23813" h="250032">
                  <a:moveTo>
                    <a:pt x="0" y="0"/>
                  </a:moveTo>
                  <a:lnTo>
                    <a:pt x="0" y="58186"/>
                  </a:lnTo>
                  <a:lnTo>
                    <a:pt x="0" y="116462"/>
                  </a:lnTo>
                  <a:lnTo>
                    <a:pt x="0" y="175883"/>
                  </a:lnTo>
                  <a:lnTo>
                    <a:pt x="1323" y="193264"/>
                  </a:lnTo>
                  <a:lnTo>
                    <a:pt x="12126" y="232483"/>
                  </a:lnTo>
                  <a:lnTo>
                    <a:pt x="23812" y="2500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SMARTInkShape-904"/>
            <p:cNvSpPr/>
            <p:nvPr/>
          </p:nvSpPr>
          <p:spPr>
            <a:xfrm>
              <a:off x="1740885" y="4062586"/>
              <a:ext cx="222441" cy="376985"/>
            </a:xfrm>
            <a:custGeom>
              <a:avLst/>
              <a:gdLst/>
              <a:ahLst/>
              <a:cxnLst/>
              <a:rect l="0" t="0" r="0" b="0"/>
              <a:pathLst>
                <a:path w="222441" h="376985">
                  <a:moveTo>
                    <a:pt x="33146" y="45070"/>
                  </a:moveTo>
                  <a:lnTo>
                    <a:pt x="33146" y="38750"/>
                  </a:lnTo>
                  <a:lnTo>
                    <a:pt x="34469" y="36888"/>
                  </a:lnTo>
                  <a:lnTo>
                    <a:pt x="36674" y="35646"/>
                  </a:lnTo>
                  <a:lnTo>
                    <a:pt x="39467" y="34819"/>
                  </a:lnTo>
                  <a:lnTo>
                    <a:pt x="74539" y="14276"/>
                  </a:lnTo>
                  <a:lnTo>
                    <a:pt x="128791" y="1602"/>
                  </a:lnTo>
                  <a:lnTo>
                    <a:pt x="157764" y="0"/>
                  </a:lnTo>
                  <a:lnTo>
                    <a:pt x="194718" y="7316"/>
                  </a:lnTo>
                  <a:lnTo>
                    <a:pt x="209907" y="14179"/>
                  </a:lnTo>
                  <a:lnTo>
                    <a:pt x="217540" y="21640"/>
                  </a:lnTo>
                  <a:lnTo>
                    <a:pt x="219575" y="25481"/>
                  </a:lnTo>
                  <a:lnTo>
                    <a:pt x="222440" y="43529"/>
                  </a:lnTo>
                  <a:lnTo>
                    <a:pt x="216968" y="65633"/>
                  </a:lnTo>
                  <a:lnTo>
                    <a:pt x="186525" y="104696"/>
                  </a:lnTo>
                  <a:lnTo>
                    <a:pt x="139873" y="153807"/>
                  </a:lnTo>
                  <a:lnTo>
                    <a:pt x="90792" y="211966"/>
                  </a:lnTo>
                  <a:lnTo>
                    <a:pt x="37646" y="266642"/>
                  </a:lnTo>
                  <a:lnTo>
                    <a:pt x="6109" y="314886"/>
                  </a:lnTo>
                  <a:lnTo>
                    <a:pt x="0" y="332419"/>
                  </a:lnTo>
                  <a:lnTo>
                    <a:pt x="465" y="337178"/>
                  </a:lnTo>
                  <a:lnTo>
                    <a:pt x="7905" y="358394"/>
                  </a:lnTo>
                  <a:lnTo>
                    <a:pt x="15754" y="366447"/>
                  </a:lnTo>
                  <a:lnTo>
                    <a:pt x="26739" y="373112"/>
                  </a:lnTo>
                  <a:lnTo>
                    <a:pt x="41684" y="376865"/>
                  </a:lnTo>
                  <a:lnTo>
                    <a:pt x="93324" y="376984"/>
                  </a:lnTo>
                  <a:lnTo>
                    <a:pt x="148486" y="367266"/>
                  </a:lnTo>
                  <a:lnTo>
                    <a:pt x="164115" y="3665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SMARTInkShape-905"/>
            <p:cNvSpPr/>
            <p:nvPr/>
          </p:nvSpPr>
          <p:spPr>
            <a:xfrm>
              <a:off x="2774647" y="4143375"/>
              <a:ext cx="47135" cy="214314"/>
            </a:xfrm>
            <a:custGeom>
              <a:avLst/>
              <a:gdLst/>
              <a:ahLst/>
              <a:cxnLst/>
              <a:rect l="0" t="0" r="0" b="0"/>
              <a:pathLst>
                <a:path w="47135" h="214314">
                  <a:moveTo>
                    <a:pt x="11416" y="0"/>
                  </a:moveTo>
                  <a:lnTo>
                    <a:pt x="0" y="0"/>
                  </a:lnTo>
                  <a:lnTo>
                    <a:pt x="5975" y="6321"/>
                  </a:lnTo>
                  <a:lnTo>
                    <a:pt x="17259" y="65062"/>
                  </a:lnTo>
                  <a:lnTo>
                    <a:pt x="31629" y="123291"/>
                  </a:lnTo>
                  <a:lnTo>
                    <a:pt x="44831" y="179412"/>
                  </a:lnTo>
                  <a:lnTo>
                    <a:pt x="47134" y="2143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SMARTInkShape-906"/>
            <p:cNvSpPr/>
            <p:nvPr/>
          </p:nvSpPr>
          <p:spPr>
            <a:xfrm>
              <a:off x="2228826" y="4083844"/>
              <a:ext cx="235659" cy="345188"/>
            </a:xfrm>
            <a:custGeom>
              <a:avLst/>
              <a:gdLst/>
              <a:ahLst/>
              <a:cxnLst/>
              <a:rect l="0" t="0" r="0" b="0"/>
              <a:pathLst>
                <a:path w="235659" h="345188">
                  <a:moveTo>
                    <a:pt x="140518" y="0"/>
                  </a:moveTo>
                  <a:lnTo>
                    <a:pt x="87315" y="1323"/>
                  </a:lnTo>
                  <a:lnTo>
                    <a:pt x="65958" y="9505"/>
                  </a:lnTo>
                  <a:lnTo>
                    <a:pt x="25549" y="43697"/>
                  </a:lnTo>
                  <a:lnTo>
                    <a:pt x="9574" y="63067"/>
                  </a:lnTo>
                  <a:lnTo>
                    <a:pt x="1178" y="80863"/>
                  </a:lnTo>
                  <a:lnTo>
                    <a:pt x="0" y="85659"/>
                  </a:lnTo>
                  <a:lnTo>
                    <a:pt x="537" y="90179"/>
                  </a:lnTo>
                  <a:lnTo>
                    <a:pt x="7377" y="110466"/>
                  </a:lnTo>
                  <a:lnTo>
                    <a:pt x="8101" y="117300"/>
                  </a:lnTo>
                  <a:lnTo>
                    <a:pt x="11230" y="123179"/>
                  </a:lnTo>
                  <a:lnTo>
                    <a:pt x="50081" y="158659"/>
                  </a:lnTo>
                  <a:lnTo>
                    <a:pt x="104848" y="199686"/>
                  </a:lnTo>
                  <a:lnTo>
                    <a:pt x="154044" y="240279"/>
                  </a:lnTo>
                  <a:lnTo>
                    <a:pt x="167603" y="259783"/>
                  </a:lnTo>
                  <a:lnTo>
                    <a:pt x="173678" y="275998"/>
                  </a:lnTo>
                  <a:lnTo>
                    <a:pt x="175479" y="295501"/>
                  </a:lnTo>
                  <a:lnTo>
                    <a:pt x="172372" y="306841"/>
                  </a:lnTo>
                  <a:lnTo>
                    <a:pt x="169691" y="311717"/>
                  </a:lnTo>
                  <a:lnTo>
                    <a:pt x="137978" y="337184"/>
                  </a:lnTo>
                  <a:lnTo>
                    <a:pt x="125719" y="341682"/>
                  </a:lnTo>
                  <a:lnTo>
                    <a:pt x="66522" y="345187"/>
                  </a:lnTo>
                  <a:lnTo>
                    <a:pt x="53391" y="343917"/>
                  </a:lnTo>
                  <a:lnTo>
                    <a:pt x="38561" y="335763"/>
                  </a:lnTo>
                  <a:lnTo>
                    <a:pt x="29940" y="328704"/>
                  </a:lnTo>
                  <a:lnTo>
                    <a:pt x="25226" y="321157"/>
                  </a:lnTo>
                  <a:lnTo>
                    <a:pt x="22200" y="305532"/>
                  </a:lnTo>
                  <a:lnTo>
                    <a:pt x="21676" y="287348"/>
                  </a:lnTo>
                  <a:lnTo>
                    <a:pt x="25081" y="276318"/>
                  </a:lnTo>
                  <a:lnTo>
                    <a:pt x="38046" y="258457"/>
                  </a:lnTo>
                  <a:lnTo>
                    <a:pt x="70220" y="228766"/>
                  </a:lnTo>
                  <a:lnTo>
                    <a:pt x="126229" y="199102"/>
                  </a:lnTo>
                  <a:lnTo>
                    <a:pt x="184034" y="163222"/>
                  </a:lnTo>
                  <a:lnTo>
                    <a:pt x="196459" y="151477"/>
                  </a:lnTo>
                  <a:lnTo>
                    <a:pt x="207714" y="138760"/>
                  </a:lnTo>
                  <a:lnTo>
                    <a:pt x="226280" y="124164"/>
                  </a:lnTo>
                  <a:lnTo>
                    <a:pt x="231551" y="115597"/>
                  </a:lnTo>
                  <a:lnTo>
                    <a:pt x="234518" y="103336"/>
                  </a:lnTo>
                  <a:lnTo>
                    <a:pt x="235658" y="69137"/>
                  </a:lnTo>
                  <a:lnTo>
                    <a:pt x="232191" y="60272"/>
                  </a:lnTo>
                  <a:lnTo>
                    <a:pt x="227564" y="51923"/>
                  </a:lnTo>
                  <a:lnTo>
                    <a:pt x="225507" y="43803"/>
                  </a:lnTo>
                  <a:lnTo>
                    <a:pt x="217537" y="35783"/>
                  </a:lnTo>
                  <a:lnTo>
                    <a:pt x="206499" y="29133"/>
                  </a:lnTo>
                  <a:lnTo>
                    <a:pt x="191524" y="25389"/>
                  </a:lnTo>
                  <a:lnTo>
                    <a:pt x="128612" y="238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SMARTInkShape-907"/>
            <p:cNvSpPr/>
            <p:nvPr/>
          </p:nvSpPr>
          <p:spPr>
            <a:xfrm>
              <a:off x="2095500" y="4417219"/>
              <a:ext cx="23814" cy="11907"/>
            </a:xfrm>
            <a:custGeom>
              <a:avLst/>
              <a:gdLst/>
              <a:ahLst/>
              <a:cxnLst/>
              <a:rect l="0" t="0" r="0" b="0"/>
              <a:pathLst>
                <a:path w="23814" h="11907">
                  <a:moveTo>
                    <a:pt x="0" y="11906"/>
                  </a:moveTo>
                  <a:lnTo>
                    <a:pt x="6321" y="11906"/>
                  </a:lnTo>
                  <a:lnTo>
                    <a:pt x="12952" y="8378"/>
                  </a:lnTo>
                  <a:lnTo>
                    <a:pt x="2381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4" name="SMARTInkShape-Group266"/>
          <p:cNvGrpSpPr/>
          <p:nvPr/>
        </p:nvGrpSpPr>
        <p:grpSpPr>
          <a:xfrm>
            <a:off x="5500688" y="2727040"/>
            <a:ext cx="2428876" cy="642430"/>
            <a:chOff x="5500688" y="2727040"/>
            <a:chExt cx="2428876" cy="642430"/>
          </a:xfrm>
        </p:grpSpPr>
        <p:sp>
          <p:nvSpPr>
            <p:cNvPr id="1032" name="SMARTInkShape-908"/>
            <p:cNvSpPr/>
            <p:nvPr/>
          </p:nvSpPr>
          <p:spPr>
            <a:xfrm>
              <a:off x="6703219" y="2727040"/>
              <a:ext cx="1226345" cy="166180"/>
            </a:xfrm>
            <a:custGeom>
              <a:avLst/>
              <a:gdLst/>
              <a:ahLst/>
              <a:cxnLst/>
              <a:rect l="0" t="0" r="0" b="0"/>
              <a:pathLst>
                <a:path w="1226345" h="166180">
                  <a:moveTo>
                    <a:pt x="0" y="166179"/>
                  </a:moveTo>
                  <a:lnTo>
                    <a:pt x="6320" y="166179"/>
                  </a:lnTo>
                  <a:lnTo>
                    <a:pt x="12951" y="162651"/>
                  </a:lnTo>
                  <a:lnTo>
                    <a:pt x="68961" y="121619"/>
                  </a:lnTo>
                  <a:lnTo>
                    <a:pt x="128079" y="98776"/>
                  </a:lnTo>
                  <a:lnTo>
                    <a:pt x="174944" y="79033"/>
                  </a:lnTo>
                  <a:lnTo>
                    <a:pt x="223667" y="64217"/>
                  </a:lnTo>
                  <a:lnTo>
                    <a:pt x="279408" y="51448"/>
                  </a:lnTo>
                  <a:lnTo>
                    <a:pt x="337816" y="39286"/>
                  </a:lnTo>
                  <a:lnTo>
                    <a:pt x="397015" y="27304"/>
                  </a:lnTo>
                  <a:lnTo>
                    <a:pt x="456448" y="16699"/>
                  </a:lnTo>
                  <a:lnTo>
                    <a:pt x="496112" y="13754"/>
                  </a:lnTo>
                  <a:lnTo>
                    <a:pt x="539317" y="12445"/>
                  </a:lnTo>
                  <a:lnTo>
                    <a:pt x="583655" y="10540"/>
                  </a:lnTo>
                  <a:lnTo>
                    <a:pt x="625410" y="5284"/>
                  </a:lnTo>
                  <a:lnTo>
                    <a:pt x="666016" y="2066"/>
                  </a:lnTo>
                  <a:lnTo>
                    <a:pt x="706111" y="635"/>
                  </a:lnTo>
                  <a:lnTo>
                    <a:pt x="745980" y="0"/>
                  </a:lnTo>
                  <a:lnTo>
                    <a:pt x="789276" y="3245"/>
                  </a:lnTo>
                  <a:lnTo>
                    <a:pt x="833654" y="7774"/>
                  </a:lnTo>
                  <a:lnTo>
                    <a:pt x="875425" y="9787"/>
                  </a:lnTo>
                  <a:lnTo>
                    <a:pt x="919568" y="14210"/>
                  </a:lnTo>
                  <a:lnTo>
                    <a:pt x="965645" y="19262"/>
                  </a:lnTo>
                  <a:lnTo>
                    <a:pt x="1012581" y="21507"/>
                  </a:lnTo>
                  <a:lnTo>
                    <a:pt x="1059901" y="26033"/>
                  </a:lnTo>
                  <a:lnTo>
                    <a:pt x="1106067" y="31132"/>
                  </a:lnTo>
                  <a:lnTo>
                    <a:pt x="1148634" y="33397"/>
                  </a:lnTo>
                  <a:lnTo>
                    <a:pt x="1206878" y="34852"/>
                  </a:lnTo>
                  <a:lnTo>
                    <a:pt x="1226344" y="3521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SMARTInkShape-909"/>
            <p:cNvSpPr/>
            <p:nvPr/>
          </p:nvSpPr>
          <p:spPr>
            <a:xfrm>
              <a:off x="5500688" y="3286125"/>
              <a:ext cx="797719" cy="83345"/>
            </a:xfrm>
            <a:custGeom>
              <a:avLst/>
              <a:gdLst/>
              <a:ahLst/>
              <a:cxnLst/>
              <a:rect l="0" t="0" r="0" b="0"/>
              <a:pathLst>
                <a:path w="797719" h="83345">
                  <a:moveTo>
                    <a:pt x="0" y="83344"/>
                  </a:moveTo>
                  <a:lnTo>
                    <a:pt x="27650" y="59221"/>
                  </a:lnTo>
                  <a:lnTo>
                    <a:pt x="85920" y="31732"/>
                  </a:lnTo>
                  <a:lnTo>
                    <a:pt x="143213" y="24855"/>
                  </a:lnTo>
                  <a:lnTo>
                    <a:pt x="185749" y="20594"/>
                  </a:lnTo>
                  <a:lnTo>
                    <a:pt x="236717" y="14481"/>
                  </a:lnTo>
                  <a:lnTo>
                    <a:pt x="288860" y="12669"/>
                  </a:lnTo>
                  <a:lnTo>
                    <a:pt x="342675" y="12133"/>
                  </a:lnTo>
                  <a:lnTo>
                    <a:pt x="395661" y="11973"/>
                  </a:lnTo>
                  <a:lnTo>
                    <a:pt x="453253" y="11926"/>
                  </a:lnTo>
                  <a:lnTo>
                    <a:pt x="512211" y="8384"/>
                  </a:lnTo>
                  <a:lnTo>
                    <a:pt x="568044" y="2484"/>
                  </a:lnTo>
                  <a:lnTo>
                    <a:pt x="621628" y="736"/>
                  </a:lnTo>
                  <a:lnTo>
                    <a:pt x="679398" y="218"/>
                  </a:lnTo>
                  <a:lnTo>
                    <a:pt x="738407" y="64"/>
                  </a:lnTo>
                  <a:lnTo>
                    <a:pt x="79771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40" name="SMARTInkShape-Group267"/>
          <p:cNvGrpSpPr/>
          <p:nvPr/>
        </p:nvGrpSpPr>
        <p:grpSpPr>
          <a:xfrm>
            <a:off x="1393177" y="4822031"/>
            <a:ext cx="1321449" cy="404814"/>
            <a:chOff x="1393177" y="4822031"/>
            <a:chExt cx="1321449" cy="404814"/>
          </a:xfrm>
        </p:grpSpPr>
        <p:sp>
          <p:nvSpPr>
            <p:cNvPr id="1035" name="SMARTInkShape-910"/>
            <p:cNvSpPr/>
            <p:nvPr/>
          </p:nvSpPr>
          <p:spPr>
            <a:xfrm>
              <a:off x="2440970" y="4822031"/>
              <a:ext cx="273656" cy="332870"/>
            </a:xfrm>
            <a:custGeom>
              <a:avLst/>
              <a:gdLst/>
              <a:ahLst/>
              <a:cxnLst/>
              <a:rect l="0" t="0" r="0" b="0"/>
              <a:pathLst>
                <a:path w="273656" h="332870">
                  <a:moveTo>
                    <a:pt x="35530" y="0"/>
                  </a:moveTo>
                  <a:lnTo>
                    <a:pt x="35530" y="52390"/>
                  </a:lnTo>
                  <a:lnTo>
                    <a:pt x="26107" y="107784"/>
                  </a:lnTo>
                  <a:lnTo>
                    <a:pt x="23951" y="165448"/>
                  </a:lnTo>
                  <a:lnTo>
                    <a:pt x="20161" y="204905"/>
                  </a:lnTo>
                  <a:lnTo>
                    <a:pt x="3035" y="261111"/>
                  </a:lnTo>
                  <a:lnTo>
                    <a:pt x="0" y="311131"/>
                  </a:lnTo>
                  <a:lnTo>
                    <a:pt x="3423" y="320402"/>
                  </a:lnTo>
                  <a:lnTo>
                    <a:pt x="6188" y="324726"/>
                  </a:lnTo>
                  <a:lnTo>
                    <a:pt x="19843" y="329531"/>
                  </a:lnTo>
                  <a:lnTo>
                    <a:pt x="72319" y="332869"/>
                  </a:lnTo>
                  <a:lnTo>
                    <a:pt x="119085" y="329748"/>
                  </a:lnTo>
                  <a:lnTo>
                    <a:pt x="165238" y="323922"/>
                  </a:lnTo>
                  <a:lnTo>
                    <a:pt x="218601" y="322196"/>
                  </a:lnTo>
                  <a:lnTo>
                    <a:pt x="273655" y="3214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SMARTInkShape-911"/>
            <p:cNvSpPr/>
            <p:nvPr/>
          </p:nvSpPr>
          <p:spPr>
            <a:xfrm>
              <a:off x="1940719" y="5179219"/>
              <a:ext cx="11907" cy="1"/>
            </a:xfrm>
            <a:custGeom>
              <a:avLst/>
              <a:gdLst/>
              <a:ahLst/>
              <a:cxnLst/>
              <a:rect l="0" t="0" r="0" b="0"/>
              <a:pathLst>
                <a:path w="11907" h="1">
                  <a:moveTo>
                    <a:pt x="0" y="0"/>
                  </a:moveTo>
                  <a:lnTo>
                    <a:pt x="1190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SMARTInkShape-912"/>
            <p:cNvSpPr/>
            <p:nvPr/>
          </p:nvSpPr>
          <p:spPr>
            <a:xfrm>
              <a:off x="1988344" y="4905392"/>
              <a:ext cx="237354" cy="285734"/>
            </a:xfrm>
            <a:custGeom>
              <a:avLst/>
              <a:gdLst/>
              <a:ahLst/>
              <a:cxnLst/>
              <a:rect l="0" t="0" r="0" b="0"/>
              <a:pathLst>
                <a:path w="237354" h="285734">
                  <a:moveTo>
                    <a:pt x="0" y="35702"/>
                  </a:moveTo>
                  <a:lnTo>
                    <a:pt x="10251" y="25450"/>
                  </a:lnTo>
                  <a:lnTo>
                    <a:pt x="63614" y="20332"/>
                  </a:lnTo>
                  <a:lnTo>
                    <a:pt x="118277" y="4819"/>
                  </a:lnTo>
                  <a:lnTo>
                    <a:pt x="168413" y="620"/>
                  </a:lnTo>
                  <a:lnTo>
                    <a:pt x="224931" y="8"/>
                  </a:lnTo>
                  <a:lnTo>
                    <a:pt x="229329" y="0"/>
                  </a:lnTo>
                  <a:lnTo>
                    <a:pt x="232261" y="1317"/>
                  </a:lnTo>
                  <a:lnTo>
                    <a:pt x="234215" y="3518"/>
                  </a:lnTo>
                  <a:lnTo>
                    <a:pt x="236387" y="9492"/>
                  </a:lnTo>
                  <a:lnTo>
                    <a:pt x="237353" y="16556"/>
                  </a:lnTo>
                  <a:lnTo>
                    <a:pt x="228467" y="41377"/>
                  </a:lnTo>
                  <a:lnTo>
                    <a:pt x="206224" y="95628"/>
                  </a:lnTo>
                  <a:lnTo>
                    <a:pt x="186511" y="144739"/>
                  </a:lnTo>
                  <a:lnTo>
                    <a:pt x="170212" y="199109"/>
                  </a:lnTo>
                  <a:lnTo>
                    <a:pt x="164204" y="225230"/>
                  </a:lnTo>
                  <a:lnTo>
                    <a:pt x="142875" y="2857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SMARTInkShape-913"/>
            <p:cNvSpPr/>
            <p:nvPr/>
          </p:nvSpPr>
          <p:spPr>
            <a:xfrm>
              <a:off x="1573507" y="4893469"/>
              <a:ext cx="212028" cy="290762"/>
            </a:xfrm>
            <a:custGeom>
              <a:avLst/>
              <a:gdLst/>
              <a:ahLst/>
              <a:cxnLst/>
              <a:rect l="0" t="0" r="0" b="0"/>
              <a:pathLst>
                <a:path w="212028" h="290762">
                  <a:moveTo>
                    <a:pt x="69556" y="0"/>
                  </a:moveTo>
                  <a:lnTo>
                    <a:pt x="63235" y="6320"/>
                  </a:lnTo>
                  <a:lnTo>
                    <a:pt x="60132" y="12951"/>
                  </a:lnTo>
                  <a:lnTo>
                    <a:pt x="41223" y="62641"/>
                  </a:lnTo>
                  <a:lnTo>
                    <a:pt x="17608" y="113062"/>
                  </a:lnTo>
                  <a:lnTo>
                    <a:pt x="7662" y="156524"/>
                  </a:lnTo>
                  <a:lnTo>
                    <a:pt x="3" y="213677"/>
                  </a:lnTo>
                  <a:lnTo>
                    <a:pt x="0" y="247197"/>
                  </a:lnTo>
                  <a:lnTo>
                    <a:pt x="4687" y="261119"/>
                  </a:lnTo>
                  <a:lnTo>
                    <a:pt x="14707" y="271716"/>
                  </a:lnTo>
                  <a:lnTo>
                    <a:pt x="36379" y="289298"/>
                  </a:lnTo>
                  <a:lnTo>
                    <a:pt x="42146" y="290761"/>
                  </a:lnTo>
                  <a:lnTo>
                    <a:pt x="78065" y="286671"/>
                  </a:lnTo>
                  <a:lnTo>
                    <a:pt x="93622" y="279104"/>
                  </a:lnTo>
                  <a:lnTo>
                    <a:pt x="120783" y="263496"/>
                  </a:lnTo>
                  <a:lnTo>
                    <a:pt x="131489" y="259008"/>
                  </a:lnTo>
                  <a:lnTo>
                    <a:pt x="146911" y="243437"/>
                  </a:lnTo>
                  <a:lnTo>
                    <a:pt x="189137" y="187438"/>
                  </a:lnTo>
                  <a:lnTo>
                    <a:pt x="202078" y="166649"/>
                  </a:lnTo>
                  <a:lnTo>
                    <a:pt x="209363" y="140071"/>
                  </a:lnTo>
                  <a:lnTo>
                    <a:pt x="212027" y="99372"/>
                  </a:lnTo>
                  <a:lnTo>
                    <a:pt x="205990" y="75451"/>
                  </a:lnTo>
                  <a:lnTo>
                    <a:pt x="195823" y="57927"/>
                  </a:lnTo>
                  <a:lnTo>
                    <a:pt x="178112" y="44357"/>
                  </a:lnTo>
                  <a:lnTo>
                    <a:pt x="156107" y="38278"/>
                  </a:lnTo>
                  <a:lnTo>
                    <a:pt x="132830" y="36477"/>
                  </a:lnTo>
                  <a:lnTo>
                    <a:pt x="102856" y="42264"/>
                  </a:lnTo>
                  <a:lnTo>
                    <a:pt x="81480" y="52357"/>
                  </a:lnTo>
                  <a:lnTo>
                    <a:pt x="57649"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SMARTInkShape-914"/>
            <p:cNvSpPr/>
            <p:nvPr/>
          </p:nvSpPr>
          <p:spPr>
            <a:xfrm>
              <a:off x="1393177" y="4857895"/>
              <a:ext cx="11762" cy="368950"/>
            </a:xfrm>
            <a:custGeom>
              <a:avLst/>
              <a:gdLst/>
              <a:ahLst/>
              <a:cxnLst/>
              <a:rect l="0" t="0" r="0" b="0"/>
              <a:pathLst>
                <a:path w="11762" h="368950">
                  <a:moveTo>
                    <a:pt x="11761" y="11761"/>
                  </a:moveTo>
                  <a:lnTo>
                    <a:pt x="11761" y="5441"/>
                  </a:lnTo>
                  <a:lnTo>
                    <a:pt x="10438" y="3579"/>
                  </a:lnTo>
                  <a:lnTo>
                    <a:pt x="8233" y="2337"/>
                  </a:lnTo>
                  <a:lnTo>
                    <a:pt x="345" y="0"/>
                  </a:lnTo>
                  <a:lnTo>
                    <a:pt x="0" y="6219"/>
                  </a:lnTo>
                  <a:lnTo>
                    <a:pt x="10666" y="52053"/>
                  </a:lnTo>
                  <a:lnTo>
                    <a:pt x="11664" y="109955"/>
                  </a:lnTo>
                  <a:lnTo>
                    <a:pt x="11742" y="164380"/>
                  </a:lnTo>
                  <a:lnTo>
                    <a:pt x="11757" y="213740"/>
                  </a:lnTo>
                  <a:lnTo>
                    <a:pt x="11760" y="261708"/>
                  </a:lnTo>
                  <a:lnTo>
                    <a:pt x="11760" y="314992"/>
                  </a:lnTo>
                  <a:lnTo>
                    <a:pt x="11761" y="3689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0" name="SMARTInkShape-Group268"/>
          <p:cNvGrpSpPr/>
          <p:nvPr/>
        </p:nvGrpSpPr>
        <p:grpSpPr>
          <a:xfrm>
            <a:off x="1560270" y="5393531"/>
            <a:ext cx="2178294" cy="392908"/>
            <a:chOff x="1560270" y="5393531"/>
            <a:chExt cx="2178294" cy="392908"/>
          </a:xfrm>
        </p:grpSpPr>
        <p:sp>
          <p:nvSpPr>
            <p:cNvPr id="1041" name="SMARTInkShape-915"/>
            <p:cNvSpPr/>
            <p:nvPr/>
          </p:nvSpPr>
          <p:spPr>
            <a:xfrm>
              <a:off x="2958260" y="5500688"/>
              <a:ext cx="160468" cy="189785"/>
            </a:xfrm>
            <a:custGeom>
              <a:avLst/>
              <a:gdLst/>
              <a:ahLst/>
              <a:cxnLst/>
              <a:rect l="0" t="0" r="0" b="0"/>
              <a:pathLst>
                <a:path w="160468" h="189785">
                  <a:moveTo>
                    <a:pt x="65928" y="0"/>
                  </a:moveTo>
                  <a:lnTo>
                    <a:pt x="65928" y="6320"/>
                  </a:lnTo>
                  <a:lnTo>
                    <a:pt x="64605" y="8182"/>
                  </a:lnTo>
                  <a:lnTo>
                    <a:pt x="62399" y="9423"/>
                  </a:lnTo>
                  <a:lnTo>
                    <a:pt x="59607" y="10251"/>
                  </a:lnTo>
                  <a:lnTo>
                    <a:pt x="52976" y="18226"/>
                  </a:lnTo>
                  <a:lnTo>
                    <a:pt x="22231" y="75652"/>
                  </a:lnTo>
                  <a:lnTo>
                    <a:pt x="11676" y="99292"/>
                  </a:lnTo>
                  <a:lnTo>
                    <a:pt x="0" y="145527"/>
                  </a:lnTo>
                  <a:lnTo>
                    <a:pt x="2672" y="156400"/>
                  </a:lnTo>
                  <a:lnTo>
                    <a:pt x="15166" y="174160"/>
                  </a:lnTo>
                  <a:lnTo>
                    <a:pt x="22641" y="182356"/>
                  </a:lnTo>
                  <a:lnTo>
                    <a:pt x="33901" y="186880"/>
                  </a:lnTo>
                  <a:lnTo>
                    <a:pt x="56368" y="189784"/>
                  </a:lnTo>
                  <a:lnTo>
                    <a:pt x="75736" y="183967"/>
                  </a:lnTo>
                  <a:lnTo>
                    <a:pt x="111403" y="162493"/>
                  </a:lnTo>
                  <a:lnTo>
                    <a:pt x="122740" y="151153"/>
                  </a:lnTo>
                  <a:lnTo>
                    <a:pt x="155780" y="103265"/>
                  </a:lnTo>
                  <a:lnTo>
                    <a:pt x="160111" y="84143"/>
                  </a:lnTo>
                  <a:lnTo>
                    <a:pt x="160467" y="79907"/>
                  </a:lnTo>
                  <a:lnTo>
                    <a:pt x="154646" y="54985"/>
                  </a:lnTo>
                  <a:lnTo>
                    <a:pt x="150209" y="48563"/>
                  </a:lnTo>
                  <a:lnTo>
                    <a:pt x="144605" y="44281"/>
                  </a:lnTo>
                  <a:lnTo>
                    <a:pt x="127604" y="34728"/>
                  </a:lnTo>
                  <a:lnTo>
                    <a:pt x="122920" y="31089"/>
                  </a:lnTo>
                  <a:lnTo>
                    <a:pt x="110660" y="27046"/>
                  </a:lnTo>
                  <a:lnTo>
                    <a:pt x="65928" y="238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SMARTInkShape-916"/>
            <p:cNvSpPr/>
            <p:nvPr/>
          </p:nvSpPr>
          <p:spPr>
            <a:xfrm>
              <a:off x="1916906" y="5762625"/>
              <a:ext cx="35720" cy="23814"/>
            </a:xfrm>
            <a:custGeom>
              <a:avLst/>
              <a:gdLst/>
              <a:ahLst/>
              <a:cxnLst/>
              <a:rect l="0" t="0" r="0" b="0"/>
              <a:pathLst>
                <a:path w="35720" h="23814">
                  <a:moveTo>
                    <a:pt x="0" y="23813"/>
                  </a:moveTo>
                  <a:lnTo>
                    <a:pt x="10252" y="23813"/>
                  </a:lnTo>
                  <a:lnTo>
                    <a:pt x="3571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SMARTInkShape-917"/>
            <p:cNvSpPr/>
            <p:nvPr/>
          </p:nvSpPr>
          <p:spPr>
            <a:xfrm>
              <a:off x="3571875" y="5417489"/>
              <a:ext cx="166689" cy="249887"/>
            </a:xfrm>
            <a:custGeom>
              <a:avLst/>
              <a:gdLst/>
              <a:ahLst/>
              <a:cxnLst/>
              <a:rect l="0" t="0" r="0" b="0"/>
              <a:pathLst>
                <a:path w="166689" h="249887">
                  <a:moveTo>
                    <a:pt x="166688" y="11761"/>
                  </a:moveTo>
                  <a:lnTo>
                    <a:pt x="156436" y="1510"/>
                  </a:lnTo>
                  <a:lnTo>
                    <a:pt x="148951" y="345"/>
                  </a:lnTo>
                  <a:lnTo>
                    <a:pt x="132034" y="0"/>
                  </a:lnTo>
                  <a:lnTo>
                    <a:pt x="121300" y="3447"/>
                  </a:lnTo>
                  <a:lnTo>
                    <a:pt x="110796" y="8066"/>
                  </a:lnTo>
                  <a:lnTo>
                    <a:pt x="91331" y="11989"/>
                  </a:lnTo>
                  <a:lnTo>
                    <a:pt x="72231" y="20969"/>
                  </a:lnTo>
                  <a:lnTo>
                    <a:pt x="67998" y="21868"/>
                  </a:lnTo>
                  <a:lnTo>
                    <a:pt x="65176" y="23790"/>
                  </a:lnTo>
                  <a:lnTo>
                    <a:pt x="63295" y="26395"/>
                  </a:lnTo>
                  <a:lnTo>
                    <a:pt x="61204" y="32817"/>
                  </a:lnTo>
                  <a:lnTo>
                    <a:pt x="59751" y="51608"/>
                  </a:lnTo>
                  <a:lnTo>
                    <a:pt x="69080" y="83720"/>
                  </a:lnTo>
                  <a:lnTo>
                    <a:pt x="76122" y="95778"/>
                  </a:lnTo>
                  <a:lnTo>
                    <a:pt x="134798" y="146673"/>
                  </a:lnTo>
                  <a:lnTo>
                    <a:pt x="140482" y="152276"/>
                  </a:lnTo>
                  <a:lnTo>
                    <a:pt x="141811" y="157115"/>
                  </a:lnTo>
                  <a:lnTo>
                    <a:pt x="142166" y="160258"/>
                  </a:lnTo>
                  <a:lnTo>
                    <a:pt x="139032" y="167276"/>
                  </a:lnTo>
                  <a:lnTo>
                    <a:pt x="123848" y="186483"/>
                  </a:lnTo>
                  <a:lnTo>
                    <a:pt x="121190" y="194367"/>
                  </a:lnTo>
                  <a:lnTo>
                    <a:pt x="112952" y="202280"/>
                  </a:lnTo>
                  <a:lnTo>
                    <a:pt x="101795" y="208885"/>
                  </a:lnTo>
                  <a:lnTo>
                    <a:pt x="67450" y="223209"/>
                  </a:lnTo>
                  <a:lnTo>
                    <a:pt x="31852" y="244692"/>
                  </a:lnTo>
                  <a:lnTo>
                    <a:pt x="12710" y="248860"/>
                  </a:lnTo>
                  <a:lnTo>
                    <a:pt x="0" y="2498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SMARTInkShape-918"/>
            <p:cNvSpPr/>
            <p:nvPr/>
          </p:nvSpPr>
          <p:spPr>
            <a:xfrm>
              <a:off x="3315913" y="5490496"/>
              <a:ext cx="208130" cy="200693"/>
            </a:xfrm>
            <a:custGeom>
              <a:avLst/>
              <a:gdLst/>
              <a:ahLst/>
              <a:cxnLst/>
              <a:rect l="0" t="0" r="0" b="0"/>
              <a:pathLst>
                <a:path w="208130" h="200693">
                  <a:moveTo>
                    <a:pt x="17837" y="45910"/>
                  </a:moveTo>
                  <a:lnTo>
                    <a:pt x="17837" y="52231"/>
                  </a:lnTo>
                  <a:lnTo>
                    <a:pt x="19160" y="54093"/>
                  </a:lnTo>
                  <a:lnTo>
                    <a:pt x="21365" y="55334"/>
                  </a:lnTo>
                  <a:lnTo>
                    <a:pt x="24158" y="56162"/>
                  </a:lnTo>
                  <a:lnTo>
                    <a:pt x="26019" y="58036"/>
                  </a:lnTo>
                  <a:lnTo>
                    <a:pt x="28088" y="63647"/>
                  </a:lnTo>
                  <a:lnTo>
                    <a:pt x="29963" y="65673"/>
                  </a:lnTo>
                  <a:lnTo>
                    <a:pt x="35574" y="67923"/>
                  </a:lnTo>
                  <a:lnTo>
                    <a:pt x="94762" y="79816"/>
                  </a:lnTo>
                  <a:lnTo>
                    <a:pt x="151308" y="69397"/>
                  </a:lnTo>
                  <a:lnTo>
                    <a:pt x="167039" y="60513"/>
                  </a:lnTo>
                  <a:lnTo>
                    <a:pt x="180079" y="50825"/>
                  </a:lnTo>
                  <a:lnTo>
                    <a:pt x="196337" y="43353"/>
                  </a:lnTo>
                  <a:lnTo>
                    <a:pt x="200337" y="40237"/>
                  </a:lnTo>
                  <a:lnTo>
                    <a:pt x="204781" y="33247"/>
                  </a:lnTo>
                  <a:lnTo>
                    <a:pt x="208129" y="12499"/>
                  </a:lnTo>
                  <a:lnTo>
                    <a:pt x="206875" y="11730"/>
                  </a:lnTo>
                  <a:lnTo>
                    <a:pt x="198790" y="9325"/>
                  </a:lnTo>
                  <a:lnTo>
                    <a:pt x="188017" y="2144"/>
                  </a:lnTo>
                  <a:lnTo>
                    <a:pt x="180344" y="0"/>
                  </a:lnTo>
                  <a:lnTo>
                    <a:pt x="124675" y="13051"/>
                  </a:lnTo>
                  <a:lnTo>
                    <a:pt x="108977" y="20723"/>
                  </a:lnTo>
                  <a:lnTo>
                    <a:pt x="53547" y="66579"/>
                  </a:lnTo>
                  <a:lnTo>
                    <a:pt x="21804" y="91297"/>
                  </a:lnTo>
                  <a:lnTo>
                    <a:pt x="12985" y="106210"/>
                  </a:lnTo>
                  <a:lnTo>
                    <a:pt x="0" y="145231"/>
                  </a:lnTo>
                  <a:lnTo>
                    <a:pt x="2413" y="161049"/>
                  </a:lnTo>
                  <a:lnTo>
                    <a:pt x="11209" y="178509"/>
                  </a:lnTo>
                  <a:lnTo>
                    <a:pt x="22194" y="192061"/>
                  </a:lnTo>
                  <a:lnTo>
                    <a:pt x="33444" y="196856"/>
                  </a:lnTo>
                  <a:lnTo>
                    <a:pt x="92065" y="200542"/>
                  </a:lnTo>
                  <a:lnTo>
                    <a:pt x="113087" y="2006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SMARTInkShape-919"/>
            <p:cNvSpPr/>
            <p:nvPr/>
          </p:nvSpPr>
          <p:spPr>
            <a:xfrm>
              <a:off x="1762125" y="5512594"/>
              <a:ext cx="130970" cy="273845"/>
            </a:xfrm>
            <a:custGeom>
              <a:avLst/>
              <a:gdLst/>
              <a:ahLst/>
              <a:cxnLst/>
              <a:rect l="0" t="0" r="0" b="0"/>
              <a:pathLst>
                <a:path w="130970" h="273845">
                  <a:moveTo>
                    <a:pt x="130969" y="0"/>
                  </a:moveTo>
                  <a:lnTo>
                    <a:pt x="121463" y="10828"/>
                  </a:lnTo>
                  <a:lnTo>
                    <a:pt x="91630" y="63460"/>
                  </a:lnTo>
                  <a:lnTo>
                    <a:pt x="64591" y="119580"/>
                  </a:lnTo>
                  <a:lnTo>
                    <a:pt x="37479" y="178662"/>
                  </a:lnTo>
                  <a:lnTo>
                    <a:pt x="8441" y="233465"/>
                  </a:lnTo>
                  <a:lnTo>
                    <a:pt x="0" y="2738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SMARTInkShape-920"/>
            <p:cNvSpPr/>
            <p:nvPr/>
          </p:nvSpPr>
          <p:spPr>
            <a:xfrm>
              <a:off x="2500318" y="5506239"/>
              <a:ext cx="342907" cy="196794"/>
            </a:xfrm>
            <a:custGeom>
              <a:avLst/>
              <a:gdLst/>
              <a:ahLst/>
              <a:cxnLst/>
              <a:rect l="0" t="0" r="0" b="0"/>
              <a:pathLst>
                <a:path w="342907" h="196794">
                  <a:moveTo>
                    <a:pt x="47620" y="53980"/>
                  </a:moveTo>
                  <a:lnTo>
                    <a:pt x="47620" y="88633"/>
                  </a:lnTo>
                  <a:lnTo>
                    <a:pt x="44092" y="99367"/>
                  </a:lnTo>
                  <a:lnTo>
                    <a:pt x="39437" y="109871"/>
                  </a:lnTo>
                  <a:lnTo>
                    <a:pt x="29883" y="145827"/>
                  </a:lnTo>
                  <a:lnTo>
                    <a:pt x="15502" y="167618"/>
                  </a:lnTo>
                  <a:lnTo>
                    <a:pt x="5177" y="180548"/>
                  </a:lnTo>
                  <a:lnTo>
                    <a:pt x="12" y="196793"/>
                  </a:lnTo>
                  <a:lnTo>
                    <a:pt x="0" y="190516"/>
                  </a:lnTo>
                  <a:lnTo>
                    <a:pt x="14693" y="136921"/>
                  </a:lnTo>
                  <a:lnTo>
                    <a:pt x="33435" y="97583"/>
                  </a:lnTo>
                  <a:lnTo>
                    <a:pt x="74246" y="45598"/>
                  </a:lnTo>
                  <a:lnTo>
                    <a:pt x="127159" y="14498"/>
                  </a:lnTo>
                  <a:lnTo>
                    <a:pt x="157454" y="7963"/>
                  </a:lnTo>
                  <a:lnTo>
                    <a:pt x="168313" y="7070"/>
                  </a:lnTo>
                  <a:lnTo>
                    <a:pt x="177549" y="10200"/>
                  </a:lnTo>
                  <a:lnTo>
                    <a:pt x="181864" y="12887"/>
                  </a:lnTo>
                  <a:lnTo>
                    <a:pt x="184741" y="16001"/>
                  </a:lnTo>
                  <a:lnTo>
                    <a:pt x="196058" y="34361"/>
                  </a:lnTo>
                  <a:lnTo>
                    <a:pt x="196849" y="39578"/>
                  </a:lnTo>
                  <a:lnTo>
                    <a:pt x="187455" y="90017"/>
                  </a:lnTo>
                  <a:lnTo>
                    <a:pt x="170250" y="128105"/>
                  </a:lnTo>
                  <a:lnTo>
                    <a:pt x="146374" y="160828"/>
                  </a:lnTo>
                  <a:lnTo>
                    <a:pt x="145206" y="164900"/>
                  </a:lnTo>
                  <a:lnTo>
                    <a:pt x="143104" y="167614"/>
                  </a:lnTo>
                  <a:lnTo>
                    <a:pt x="131514" y="172831"/>
                  </a:lnTo>
                  <a:lnTo>
                    <a:pt x="139255" y="163495"/>
                  </a:lnTo>
                  <a:lnTo>
                    <a:pt x="159300" y="116720"/>
                  </a:lnTo>
                  <a:lnTo>
                    <a:pt x="205544" y="61873"/>
                  </a:lnTo>
                  <a:lnTo>
                    <a:pt x="222147" y="39414"/>
                  </a:lnTo>
                  <a:lnTo>
                    <a:pt x="258473" y="14988"/>
                  </a:lnTo>
                  <a:lnTo>
                    <a:pt x="304050" y="0"/>
                  </a:lnTo>
                  <a:lnTo>
                    <a:pt x="308531" y="796"/>
                  </a:lnTo>
                  <a:lnTo>
                    <a:pt x="321159" y="4708"/>
                  </a:lnTo>
                  <a:lnTo>
                    <a:pt x="325229" y="5256"/>
                  </a:lnTo>
                  <a:lnTo>
                    <a:pt x="333279" y="9395"/>
                  </a:lnTo>
                  <a:lnTo>
                    <a:pt x="337278" y="12351"/>
                  </a:lnTo>
                  <a:lnTo>
                    <a:pt x="341721" y="19162"/>
                  </a:lnTo>
                  <a:lnTo>
                    <a:pt x="342906" y="22830"/>
                  </a:lnTo>
                  <a:lnTo>
                    <a:pt x="342373" y="26599"/>
                  </a:lnTo>
                  <a:lnTo>
                    <a:pt x="336625" y="39547"/>
                  </a:lnTo>
                  <a:lnTo>
                    <a:pt x="327477" y="74536"/>
                  </a:lnTo>
                  <a:lnTo>
                    <a:pt x="293632" y="133864"/>
                  </a:lnTo>
                  <a:lnTo>
                    <a:pt x="273838" y="1730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SMARTInkShape-921"/>
            <p:cNvSpPr/>
            <p:nvPr/>
          </p:nvSpPr>
          <p:spPr>
            <a:xfrm>
              <a:off x="2143723" y="5464969"/>
              <a:ext cx="213116" cy="290575"/>
            </a:xfrm>
            <a:custGeom>
              <a:avLst/>
              <a:gdLst/>
              <a:ahLst/>
              <a:cxnLst/>
              <a:rect l="0" t="0" r="0" b="0"/>
              <a:pathLst>
                <a:path w="213116" h="290575">
                  <a:moveTo>
                    <a:pt x="130371" y="0"/>
                  </a:moveTo>
                  <a:lnTo>
                    <a:pt x="118955" y="0"/>
                  </a:lnTo>
                  <a:lnTo>
                    <a:pt x="98185" y="21631"/>
                  </a:lnTo>
                  <a:lnTo>
                    <a:pt x="54708" y="76659"/>
                  </a:lnTo>
                  <a:lnTo>
                    <a:pt x="20650" y="123141"/>
                  </a:lnTo>
                  <a:lnTo>
                    <a:pt x="3946" y="177525"/>
                  </a:lnTo>
                  <a:lnTo>
                    <a:pt x="0" y="211509"/>
                  </a:lnTo>
                  <a:lnTo>
                    <a:pt x="5900" y="234501"/>
                  </a:lnTo>
                  <a:lnTo>
                    <a:pt x="16026" y="251750"/>
                  </a:lnTo>
                  <a:lnTo>
                    <a:pt x="40805" y="269431"/>
                  </a:lnTo>
                  <a:lnTo>
                    <a:pt x="79003" y="289660"/>
                  </a:lnTo>
                  <a:lnTo>
                    <a:pt x="94752" y="290574"/>
                  </a:lnTo>
                  <a:lnTo>
                    <a:pt x="150220" y="279711"/>
                  </a:lnTo>
                  <a:lnTo>
                    <a:pt x="187589" y="257787"/>
                  </a:lnTo>
                  <a:lnTo>
                    <a:pt x="195488" y="249950"/>
                  </a:lnTo>
                  <a:lnTo>
                    <a:pt x="210677" y="216788"/>
                  </a:lnTo>
                  <a:lnTo>
                    <a:pt x="213115" y="198926"/>
                  </a:lnTo>
                  <a:lnTo>
                    <a:pt x="209920" y="190717"/>
                  </a:lnTo>
                  <a:lnTo>
                    <a:pt x="207216" y="186676"/>
                  </a:lnTo>
                  <a:lnTo>
                    <a:pt x="204090" y="183982"/>
                  </a:lnTo>
                  <a:lnTo>
                    <a:pt x="197090" y="180988"/>
                  </a:lnTo>
                  <a:lnTo>
                    <a:pt x="145530" y="178656"/>
                  </a:lnTo>
                  <a:lnTo>
                    <a:pt x="114354" y="188111"/>
                  </a:lnTo>
                  <a:lnTo>
                    <a:pt x="68469" y="212904"/>
                  </a:lnTo>
                  <a:lnTo>
                    <a:pt x="21114" y="256550"/>
                  </a:lnTo>
                  <a:lnTo>
                    <a:pt x="11308" y="2738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SMARTInkShape-922"/>
            <p:cNvSpPr/>
            <p:nvPr/>
          </p:nvSpPr>
          <p:spPr>
            <a:xfrm>
              <a:off x="1560270" y="5429293"/>
              <a:ext cx="249481" cy="238017"/>
            </a:xfrm>
            <a:custGeom>
              <a:avLst/>
              <a:gdLst/>
              <a:ahLst/>
              <a:cxnLst/>
              <a:rect l="0" t="0" r="0" b="0"/>
              <a:pathLst>
                <a:path w="249481" h="238017">
                  <a:moveTo>
                    <a:pt x="70886" y="11863"/>
                  </a:moveTo>
                  <a:lnTo>
                    <a:pt x="70886" y="0"/>
                  </a:lnTo>
                  <a:lnTo>
                    <a:pt x="70886" y="22853"/>
                  </a:lnTo>
                  <a:lnTo>
                    <a:pt x="67359" y="33505"/>
                  </a:lnTo>
                  <a:lnTo>
                    <a:pt x="38999" y="87649"/>
                  </a:lnTo>
                  <a:lnTo>
                    <a:pt x="16635" y="134928"/>
                  </a:lnTo>
                  <a:lnTo>
                    <a:pt x="2240" y="190459"/>
                  </a:lnTo>
                  <a:lnTo>
                    <a:pt x="0" y="215887"/>
                  </a:lnTo>
                  <a:lnTo>
                    <a:pt x="3222" y="225130"/>
                  </a:lnTo>
                  <a:lnTo>
                    <a:pt x="5933" y="229448"/>
                  </a:lnTo>
                  <a:lnTo>
                    <a:pt x="9063" y="232326"/>
                  </a:lnTo>
                  <a:lnTo>
                    <a:pt x="16069" y="235523"/>
                  </a:lnTo>
                  <a:lnTo>
                    <a:pt x="67634" y="238016"/>
                  </a:lnTo>
                  <a:lnTo>
                    <a:pt x="119651" y="225122"/>
                  </a:lnTo>
                  <a:lnTo>
                    <a:pt x="176870" y="214376"/>
                  </a:lnTo>
                  <a:lnTo>
                    <a:pt x="233745" y="199655"/>
                  </a:lnTo>
                  <a:lnTo>
                    <a:pt x="249480" y="1904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SMARTInkShape-923"/>
            <p:cNvSpPr/>
            <p:nvPr/>
          </p:nvSpPr>
          <p:spPr>
            <a:xfrm>
              <a:off x="3190875" y="5393531"/>
              <a:ext cx="35720" cy="273845"/>
            </a:xfrm>
            <a:custGeom>
              <a:avLst/>
              <a:gdLst/>
              <a:ahLst/>
              <a:cxnLst/>
              <a:rect l="0" t="0" r="0" b="0"/>
              <a:pathLst>
                <a:path w="35720" h="273845">
                  <a:moveTo>
                    <a:pt x="35719" y="0"/>
                  </a:moveTo>
                  <a:lnTo>
                    <a:pt x="35719" y="57486"/>
                  </a:lnTo>
                  <a:lnTo>
                    <a:pt x="32191" y="108455"/>
                  </a:lnTo>
                  <a:lnTo>
                    <a:pt x="23593" y="165536"/>
                  </a:lnTo>
                  <a:lnTo>
                    <a:pt x="11784" y="217832"/>
                  </a:lnTo>
                  <a:lnTo>
                    <a:pt x="0" y="2738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3" name="SMARTInkShape-Group269"/>
          <p:cNvGrpSpPr/>
          <p:nvPr/>
        </p:nvGrpSpPr>
        <p:grpSpPr>
          <a:xfrm>
            <a:off x="9049080" y="2107500"/>
            <a:ext cx="2875251" cy="1214345"/>
            <a:chOff x="9049080" y="2107500"/>
            <a:chExt cx="2875251" cy="1214345"/>
          </a:xfrm>
        </p:grpSpPr>
        <p:sp>
          <p:nvSpPr>
            <p:cNvPr id="1051" name="SMARTInkShape-924"/>
            <p:cNvSpPr/>
            <p:nvPr/>
          </p:nvSpPr>
          <p:spPr>
            <a:xfrm>
              <a:off x="9049080" y="2107500"/>
              <a:ext cx="2875251" cy="1214345"/>
            </a:xfrm>
            <a:custGeom>
              <a:avLst/>
              <a:gdLst/>
              <a:ahLst/>
              <a:cxnLst/>
              <a:rect l="0" t="0" r="0" b="0"/>
              <a:pathLst>
                <a:path w="2875251" h="1214345">
                  <a:moveTo>
                    <a:pt x="23483" y="249938"/>
                  </a:moveTo>
                  <a:lnTo>
                    <a:pt x="24806" y="292653"/>
                  </a:lnTo>
                  <a:lnTo>
                    <a:pt x="34285" y="350848"/>
                  </a:lnTo>
                  <a:lnTo>
                    <a:pt x="38699" y="403093"/>
                  </a:lnTo>
                  <a:lnTo>
                    <a:pt x="45597" y="452023"/>
                  </a:lnTo>
                  <a:lnTo>
                    <a:pt x="48283" y="509411"/>
                  </a:lnTo>
                  <a:lnTo>
                    <a:pt x="56653" y="568176"/>
                  </a:lnTo>
                  <a:lnTo>
                    <a:pt x="58697" y="624714"/>
                  </a:lnTo>
                  <a:lnTo>
                    <a:pt x="59102" y="678656"/>
                  </a:lnTo>
                  <a:lnTo>
                    <a:pt x="59181" y="735368"/>
                  </a:lnTo>
                  <a:lnTo>
                    <a:pt x="59197" y="785180"/>
                  </a:lnTo>
                  <a:lnTo>
                    <a:pt x="59200" y="834560"/>
                  </a:lnTo>
                  <a:lnTo>
                    <a:pt x="59201" y="890372"/>
                  </a:lnTo>
                  <a:lnTo>
                    <a:pt x="59201" y="940005"/>
                  </a:lnTo>
                  <a:lnTo>
                    <a:pt x="59201" y="995322"/>
                  </a:lnTo>
                  <a:lnTo>
                    <a:pt x="60524" y="1035849"/>
                  </a:lnTo>
                  <a:lnTo>
                    <a:pt x="76938" y="1092817"/>
                  </a:lnTo>
                  <a:lnTo>
                    <a:pt x="85741" y="1118247"/>
                  </a:lnTo>
                  <a:lnTo>
                    <a:pt x="117275" y="1153146"/>
                  </a:lnTo>
                  <a:lnTo>
                    <a:pt x="128227" y="1160687"/>
                  </a:lnTo>
                  <a:lnTo>
                    <a:pt x="181171" y="1182938"/>
                  </a:lnTo>
                  <a:lnTo>
                    <a:pt x="228754" y="1189531"/>
                  </a:lnTo>
                  <a:lnTo>
                    <a:pt x="258929" y="1193763"/>
                  </a:lnTo>
                  <a:lnTo>
                    <a:pt x="291682" y="1199867"/>
                  </a:lnTo>
                  <a:lnTo>
                    <a:pt x="343837" y="1201930"/>
                  </a:lnTo>
                  <a:lnTo>
                    <a:pt x="401861" y="1201014"/>
                  </a:lnTo>
                  <a:lnTo>
                    <a:pt x="448538" y="1194225"/>
                  </a:lnTo>
                  <a:lnTo>
                    <a:pt x="495882" y="1191626"/>
                  </a:lnTo>
                  <a:lnTo>
                    <a:pt x="543424" y="1190856"/>
                  </a:lnTo>
                  <a:lnTo>
                    <a:pt x="592347" y="1190627"/>
                  </a:lnTo>
                  <a:lnTo>
                    <a:pt x="648147" y="1190560"/>
                  </a:lnTo>
                  <a:lnTo>
                    <a:pt x="706573" y="1190540"/>
                  </a:lnTo>
                  <a:lnTo>
                    <a:pt x="765777" y="1190534"/>
                  </a:lnTo>
                  <a:lnTo>
                    <a:pt x="825210" y="1190532"/>
                  </a:lnTo>
                  <a:lnTo>
                    <a:pt x="884714" y="1190531"/>
                  </a:lnTo>
                  <a:lnTo>
                    <a:pt x="944236" y="1190531"/>
                  </a:lnTo>
                  <a:lnTo>
                    <a:pt x="1002443" y="1190531"/>
                  </a:lnTo>
                  <a:lnTo>
                    <a:pt x="1055113" y="1191854"/>
                  </a:lnTo>
                  <a:lnTo>
                    <a:pt x="1113346" y="1198714"/>
                  </a:lnTo>
                  <a:lnTo>
                    <a:pt x="1157418" y="1200783"/>
                  </a:lnTo>
                  <a:lnTo>
                    <a:pt x="1199936" y="1201702"/>
                  </a:lnTo>
                  <a:lnTo>
                    <a:pt x="1240883" y="1202111"/>
                  </a:lnTo>
                  <a:lnTo>
                    <a:pt x="1281129" y="1202292"/>
                  </a:lnTo>
                  <a:lnTo>
                    <a:pt x="1321065" y="1202373"/>
                  </a:lnTo>
                  <a:lnTo>
                    <a:pt x="1362185" y="1202409"/>
                  </a:lnTo>
                  <a:lnTo>
                    <a:pt x="1406921" y="1202425"/>
                  </a:lnTo>
                  <a:lnTo>
                    <a:pt x="1449733" y="1202432"/>
                  </a:lnTo>
                  <a:lnTo>
                    <a:pt x="1492132" y="1203758"/>
                  </a:lnTo>
                  <a:lnTo>
                    <a:pt x="1537434" y="1208757"/>
                  </a:lnTo>
                  <a:lnTo>
                    <a:pt x="1580499" y="1211861"/>
                  </a:lnTo>
                  <a:lnTo>
                    <a:pt x="1623010" y="1213240"/>
                  </a:lnTo>
                  <a:lnTo>
                    <a:pt x="1668363" y="1213853"/>
                  </a:lnTo>
                  <a:lnTo>
                    <a:pt x="1711451" y="1214126"/>
                  </a:lnTo>
                  <a:lnTo>
                    <a:pt x="1753972" y="1214247"/>
                  </a:lnTo>
                  <a:lnTo>
                    <a:pt x="1799329" y="1214301"/>
                  </a:lnTo>
                  <a:lnTo>
                    <a:pt x="1842418" y="1214324"/>
                  </a:lnTo>
                  <a:lnTo>
                    <a:pt x="1883617" y="1214335"/>
                  </a:lnTo>
                  <a:lnTo>
                    <a:pt x="1923976" y="1214340"/>
                  </a:lnTo>
                  <a:lnTo>
                    <a:pt x="1963962" y="1214342"/>
                  </a:lnTo>
                  <a:lnTo>
                    <a:pt x="2003783" y="1214343"/>
                  </a:lnTo>
                  <a:lnTo>
                    <a:pt x="2043529" y="1214343"/>
                  </a:lnTo>
                  <a:lnTo>
                    <a:pt x="2083243" y="1214344"/>
                  </a:lnTo>
                  <a:lnTo>
                    <a:pt x="2122942" y="1214344"/>
                  </a:lnTo>
                  <a:lnTo>
                    <a:pt x="2181157" y="1213021"/>
                  </a:lnTo>
                  <a:lnTo>
                    <a:pt x="2233830" y="1206161"/>
                  </a:lnTo>
                  <a:lnTo>
                    <a:pt x="2289419" y="1203541"/>
                  </a:lnTo>
                  <a:lnTo>
                    <a:pt x="2339992" y="1202764"/>
                  </a:lnTo>
                  <a:lnTo>
                    <a:pt x="2388490" y="1201211"/>
                  </a:lnTo>
                  <a:lnTo>
                    <a:pt x="2436374" y="1192961"/>
                  </a:lnTo>
                  <a:lnTo>
                    <a:pt x="2485399" y="1183461"/>
                  </a:lnTo>
                  <a:lnTo>
                    <a:pt x="2538582" y="1177412"/>
                  </a:lnTo>
                  <a:lnTo>
                    <a:pt x="2593450" y="1156533"/>
                  </a:lnTo>
                  <a:lnTo>
                    <a:pt x="2642506" y="1139277"/>
                  </a:lnTo>
                  <a:lnTo>
                    <a:pt x="2698815" y="1109715"/>
                  </a:lnTo>
                  <a:lnTo>
                    <a:pt x="2733432" y="1085491"/>
                  </a:lnTo>
                  <a:lnTo>
                    <a:pt x="2764427" y="1053905"/>
                  </a:lnTo>
                  <a:lnTo>
                    <a:pt x="2793193" y="995811"/>
                  </a:lnTo>
                  <a:lnTo>
                    <a:pt x="2817441" y="936406"/>
                  </a:lnTo>
                  <a:lnTo>
                    <a:pt x="2833348" y="888538"/>
                  </a:lnTo>
                  <a:lnTo>
                    <a:pt x="2842910" y="834839"/>
                  </a:lnTo>
                  <a:lnTo>
                    <a:pt x="2852982" y="786014"/>
                  </a:lnTo>
                  <a:lnTo>
                    <a:pt x="2856344" y="734624"/>
                  </a:lnTo>
                  <a:lnTo>
                    <a:pt x="2857006" y="680229"/>
                  </a:lnTo>
                  <a:lnTo>
                    <a:pt x="2865320" y="623084"/>
                  </a:lnTo>
                  <a:lnTo>
                    <a:pt x="2868334" y="568679"/>
                  </a:lnTo>
                  <a:lnTo>
                    <a:pt x="2875250" y="513688"/>
                  </a:lnTo>
                  <a:lnTo>
                    <a:pt x="2871668" y="456425"/>
                  </a:lnTo>
                  <a:lnTo>
                    <a:pt x="2869588" y="405525"/>
                  </a:lnTo>
                  <a:lnTo>
                    <a:pt x="2869177" y="357253"/>
                  </a:lnTo>
                  <a:lnTo>
                    <a:pt x="2869096" y="309500"/>
                  </a:lnTo>
                  <a:lnTo>
                    <a:pt x="2869079" y="261850"/>
                  </a:lnTo>
                  <a:lnTo>
                    <a:pt x="2869078" y="214220"/>
                  </a:lnTo>
                  <a:lnTo>
                    <a:pt x="2859654" y="158215"/>
                  </a:lnTo>
                  <a:lnTo>
                    <a:pt x="2849315" y="107282"/>
                  </a:lnTo>
                  <a:lnTo>
                    <a:pt x="2847064" y="89080"/>
                  </a:lnTo>
                  <a:lnTo>
                    <a:pt x="2843819" y="81845"/>
                  </a:lnTo>
                  <a:lnTo>
                    <a:pt x="2800505" y="28961"/>
                  </a:lnTo>
                  <a:lnTo>
                    <a:pt x="2765221" y="8011"/>
                  </a:lnTo>
                  <a:lnTo>
                    <a:pt x="2724501" y="1507"/>
                  </a:lnTo>
                  <a:lnTo>
                    <a:pt x="2674713" y="223"/>
                  </a:lnTo>
                  <a:lnTo>
                    <a:pt x="2629807" y="0"/>
                  </a:lnTo>
                  <a:lnTo>
                    <a:pt x="2579459" y="3462"/>
                  </a:lnTo>
                  <a:lnTo>
                    <a:pt x="2540597" y="8101"/>
                  </a:lnTo>
                  <a:lnTo>
                    <a:pt x="2496868" y="10163"/>
                  </a:lnTo>
                  <a:lnTo>
                    <a:pt x="2454500" y="14607"/>
                  </a:lnTo>
                  <a:lnTo>
                    <a:pt x="2413623" y="20992"/>
                  </a:lnTo>
                  <a:lnTo>
                    <a:pt x="2373407" y="28240"/>
                  </a:lnTo>
                  <a:lnTo>
                    <a:pt x="2329956" y="32343"/>
                  </a:lnTo>
                  <a:lnTo>
                    <a:pt x="2285509" y="34166"/>
                  </a:lnTo>
                  <a:lnTo>
                    <a:pt x="2243707" y="34977"/>
                  </a:lnTo>
                  <a:lnTo>
                    <a:pt x="2199551" y="35337"/>
                  </a:lnTo>
                  <a:lnTo>
                    <a:pt x="2154791" y="36820"/>
                  </a:lnTo>
                  <a:lnTo>
                    <a:pt x="2112848" y="41889"/>
                  </a:lnTo>
                  <a:lnTo>
                    <a:pt x="2072159" y="45023"/>
                  </a:lnTo>
                  <a:lnTo>
                    <a:pt x="2030703" y="46417"/>
                  </a:lnTo>
                  <a:lnTo>
                    <a:pt x="1985820" y="47036"/>
                  </a:lnTo>
                  <a:lnTo>
                    <a:pt x="1939414" y="47311"/>
                  </a:lnTo>
                  <a:lnTo>
                    <a:pt x="1891007" y="47433"/>
                  </a:lnTo>
                  <a:lnTo>
                    <a:pt x="1838626" y="47488"/>
                  </a:lnTo>
                  <a:lnTo>
                    <a:pt x="1788005" y="47512"/>
                  </a:lnTo>
                  <a:lnTo>
                    <a:pt x="1739048" y="47523"/>
                  </a:lnTo>
                  <a:lnTo>
                    <a:pt x="1690830" y="47527"/>
                  </a:lnTo>
                  <a:lnTo>
                    <a:pt x="1639415" y="44002"/>
                  </a:lnTo>
                  <a:lnTo>
                    <a:pt x="1587018" y="39348"/>
                  </a:lnTo>
                  <a:lnTo>
                    <a:pt x="1537272" y="37280"/>
                  </a:lnTo>
                  <a:lnTo>
                    <a:pt x="1488705" y="36360"/>
                  </a:lnTo>
                  <a:lnTo>
                    <a:pt x="1440661" y="35952"/>
                  </a:lnTo>
                  <a:lnTo>
                    <a:pt x="1392850" y="35770"/>
                  </a:lnTo>
                  <a:lnTo>
                    <a:pt x="1345143" y="35690"/>
                  </a:lnTo>
                  <a:lnTo>
                    <a:pt x="1297481" y="35654"/>
                  </a:lnTo>
                  <a:lnTo>
                    <a:pt x="1249839" y="35638"/>
                  </a:lnTo>
                  <a:lnTo>
                    <a:pt x="1202207" y="32103"/>
                  </a:lnTo>
                  <a:lnTo>
                    <a:pt x="1154579" y="27445"/>
                  </a:lnTo>
                  <a:lnTo>
                    <a:pt x="1106953" y="25375"/>
                  </a:lnTo>
                  <a:lnTo>
                    <a:pt x="1059328" y="24455"/>
                  </a:lnTo>
                  <a:lnTo>
                    <a:pt x="1011701" y="24046"/>
                  </a:lnTo>
                  <a:lnTo>
                    <a:pt x="964076" y="23864"/>
                  </a:lnTo>
                  <a:lnTo>
                    <a:pt x="916451" y="27311"/>
                  </a:lnTo>
                  <a:lnTo>
                    <a:pt x="868826" y="31930"/>
                  </a:lnTo>
                  <a:lnTo>
                    <a:pt x="821201" y="33983"/>
                  </a:lnTo>
                  <a:lnTo>
                    <a:pt x="773576" y="34895"/>
                  </a:lnTo>
                  <a:lnTo>
                    <a:pt x="725951" y="35301"/>
                  </a:lnTo>
                  <a:lnTo>
                    <a:pt x="678326" y="35481"/>
                  </a:lnTo>
                  <a:lnTo>
                    <a:pt x="634229" y="35561"/>
                  </a:lnTo>
                  <a:lnTo>
                    <a:pt x="591259" y="36919"/>
                  </a:lnTo>
                  <a:lnTo>
                    <a:pt x="545703" y="41933"/>
                  </a:lnTo>
                  <a:lnTo>
                    <a:pt x="502525" y="48571"/>
                  </a:lnTo>
                  <a:lnTo>
                    <a:pt x="461286" y="54608"/>
                  </a:lnTo>
                  <a:lnTo>
                    <a:pt x="420909" y="57291"/>
                  </a:lnTo>
                  <a:lnTo>
                    <a:pt x="380915" y="62011"/>
                  </a:lnTo>
                  <a:lnTo>
                    <a:pt x="341092" y="68519"/>
                  </a:lnTo>
                  <a:lnTo>
                    <a:pt x="282807" y="79620"/>
                  </a:lnTo>
                  <a:lnTo>
                    <a:pt x="231435" y="89965"/>
                  </a:lnTo>
                  <a:lnTo>
                    <a:pt x="182700" y="94941"/>
                  </a:lnTo>
                  <a:lnTo>
                    <a:pt x="136069" y="104206"/>
                  </a:lnTo>
                  <a:lnTo>
                    <a:pt x="84086" y="119188"/>
                  </a:lnTo>
                  <a:lnTo>
                    <a:pt x="35600" y="141208"/>
                  </a:lnTo>
                  <a:lnTo>
                    <a:pt x="12374" y="157014"/>
                  </a:lnTo>
                  <a:lnTo>
                    <a:pt x="5316" y="165864"/>
                  </a:lnTo>
                  <a:lnTo>
                    <a:pt x="1343" y="178284"/>
                  </a:lnTo>
                  <a:lnTo>
                    <a:pt x="0" y="200653"/>
                  </a:lnTo>
                  <a:lnTo>
                    <a:pt x="11815" y="254041"/>
                  </a:lnTo>
                  <a:lnTo>
                    <a:pt x="30467" y="309726"/>
                  </a:lnTo>
                  <a:lnTo>
                    <a:pt x="35389" y="3570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SMARTInkShape-925"/>
            <p:cNvSpPr/>
            <p:nvPr/>
          </p:nvSpPr>
          <p:spPr>
            <a:xfrm>
              <a:off x="11013281" y="2547938"/>
              <a:ext cx="595314" cy="11907"/>
            </a:xfrm>
            <a:custGeom>
              <a:avLst/>
              <a:gdLst/>
              <a:ahLst/>
              <a:cxnLst/>
              <a:rect l="0" t="0" r="0" b="0"/>
              <a:pathLst>
                <a:path w="595314" h="11907">
                  <a:moveTo>
                    <a:pt x="0" y="11906"/>
                  </a:moveTo>
                  <a:lnTo>
                    <a:pt x="0" y="5585"/>
                  </a:lnTo>
                  <a:lnTo>
                    <a:pt x="2647" y="3723"/>
                  </a:lnTo>
                  <a:lnTo>
                    <a:pt x="25903" y="735"/>
                  </a:lnTo>
                  <a:lnTo>
                    <a:pt x="78677" y="64"/>
                  </a:lnTo>
                  <a:lnTo>
                    <a:pt x="130047" y="12"/>
                  </a:lnTo>
                  <a:lnTo>
                    <a:pt x="179056" y="3"/>
                  </a:lnTo>
                  <a:lnTo>
                    <a:pt x="235470" y="6321"/>
                  </a:lnTo>
                  <a:lnTo>
                    <a:pt x="287756" y="10251"/>
                  </a:lnTo>
                  <a:lnTo>
                    <a:pt x="343083" y="11415"/>
                  </a:lnTo>
                  <a:lnTo>
                    <a:pt x="401369" y="11760"/>
                  </a:lnTo>
                  <a:lnTo>
                    <a:pt x="454210" y="11863"/>
                  </a:lnTo>
                  <a:lnTo>
                    <a:pt x="509702" y="11893"/>
                  </a:lnTo>
                  <a:lnTo>
                    <a:pt x="568589" y="2480"/>
                  </a:lnTo>
                  <a:lnTo>
                    <a:pt x="59531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0" name="SMARTInkShape-Group270"/>
          <p:cNvGrpSpPr/>
          <p:nvPr/>
        </p:nvGrpSpPr>
        <p:grpSpPr>
          <a:xfrm>
            <a:off x="1845733" y="5869781"/>
            <a:ext cx="1523737" cy="416556"/>
            <a:chOff x="1845733" y="5869781"/>
            <a:chExt cx="1523737" cy="416556"/>
          </a:xfrm>
        </p:grpSpPr>
        <p:sp>
          <p:nvSpPr>
            <p:cNvPr id="1054" name="SMARTInkShape-926"/>
            <p:cNvSpPr/>
            <p:nvPr/>
          </p:nvSpPr>
          <p:spPr>
            <a:xfrm>
              <a:off x="2559844" y="5942322"/>
              <a:ext cx="214105" cy="225117"/>
            </a:xfrm>
            <a:custGeom>
              <a:avLst/>
              <a:gdLst/>
              <a:ahLst/>
              <a:cxnLst/>
              <a:rect l="0" t="0" r="0" b="0"/>
              <a:pathLst>
                <a:path w="214105" h="225117">
                  <a:moveTo>
                    <a:pt x="0" y="10803"/>
                  </a:moveTo>
                  <a:lnTo>
                    <a:pt x="6320" y="10803"/>
                  </a:lnTo>
                  <a:lnTo>
                    <a:pt x="52196" y="0"/>
                  </a:lnTo>
                  <a:lnTo>
                    <a:pt x="75584" y="547"/>
                  </a:lnTo>
                  <a:lnTo>
                    <a:pt x="130979" y="10087"/>
                  </a:lnTo>
                  <a:lnTo>
                    <a:pt x="156400" y="10661"/>
                  </a:lnTo>
                  <a:lnTo>
                    <a:pt x="159829" y="12032"/>
                  </a:lnTo>
                  <a:lnTo>
                    <a:pt x="162115" y="14268"/>
                  </a:lnTo>
                  <a:lnTo>
                    <a:pt x="164655" y="20280"/>
                  </a:lnTo>
                  <a:lnTo>
                    <a:pt x="166419" y="38787"/>
                  </a:lnTo>
                  <a:lnTo>
                    <a:pt x="163040" y="46612"/>
                  </a:lnTo>
                  <a:lnTo>
                    <a:pt x="160287" y="50551"/>
                  </a:lnTo>
                  <a:lnTo>
                    <a:pt x="155806" y="53176"/>
                  </a:lnTo>
                  <a:lnTo>
                    <a:pt x="133131" y="60918"/>
                  </a:lnTo>
                  <a:lnTo>
                    <a:pt x="103227" y="77277"/>
                  </a:lnTo>
                  <a:lnTo>
                    <a:pt x="88500" y="82093"/>
                  </a:lnTo>
                  <a:lnTo>
                    <a:pt x="75758" y="89987"/>
                  </a:lnTo>
                  <a:lnTo>
                    <a:pt x="61929" y="93599"/>
                  </a:lnTo>
                  <a:lnTo>
                    <a:pt x="61130" y="95104"/>
                  </a:lnTo>
                  <a:lnTo>
                    <a:pt x="59741" y="104350"/>
                  </a:lnTo>
                  <a:lnTo>
                    <a:pt x="60994" y="104917"/>
                  </a:lnTo>
                  <a:lnTo>
                    <a:pt x="65914" y="105548"/>
                  </a:lnTo>
                  <a:lnTo>
                    <a:pt x="72510" y="109356"/>
                  </a:lnTo>
                  <a:lnTo>
                    <a:pt x="76121" y="112224"/>
                  </a:lnTo>
                  <a:lnTo>
                    <a:pt x="87189" y="115411"/>
                  </a:lnTo>
                  <a:lnTo>
                    <a:pt x="99605" y="118149"/>
                  </a:lnTo>
                  <a:lnTo>
                    <a:pt x="115355" y="125806"/>
                  </a:lnTo>
                  <a:lnTo>
                    <a:pt x="173167" y="141886"/>
                  </a:lnTo>
                  <a:lnTo>
                    <a:pt x="202321" y="162295"/>
                  </a:lnTo>
                  <a:lnTo>
                    <a:pt x="206318" y="163392"/>
                  </a:lnTo>
                  <a:lnTo>
                    <a:pt x="208983" y="165445"/>
                  </a:lnTo>
                  <a:lnTo>
                    <a:pt x="213610" y="175643"/>
                  </a:lnTo>
                  <a:lnTo>
                    <a:pt x="214104" y="183263"/>
                  </a:lnTo>
                  <a:lnTo>
                    <a:pt x="210692" y="190198"/>
                  </a:lnTo>
                  <a:lnTo>
                    <a:pt x="204043" y="199109"/>
                  </a:lnTo>
                  <a:lnTo>
                    <a:pt x="185041" y="209052"/>
                  </a:lnTo>
                  <a:lnTo>
                    <a:pt x="171390" y="213301"/>
                  </a:lnTo>
                  <a:lnTo>
                    <a:pt x="158967" y="221027"/>
                  </a:lnTo>
                  <a:lnTo>
                    <a:pt x="145585" y="223904"/>
                  </a:lnTo>
                  <a:lnTo>
                    <a:pt x="95250" y="2251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SMARTInkShape-927"/>
            <p:cNvSpPr/>
            <p:nvPr/>
          </p:nvSpPr>
          <p:spPr>
            <a:xfrm>
              <a:off x="3262313" y="5869781"/>
              <a:ext cx="107157" cy="404814"/>
            </a:xfrm>
            <a:custGeom>
              <a:avLst/>
              <a:gdLst/>
              <a:ahLst/>
              <a:cxnLst/>
              <a:rect l="0" t="0" r="0" b="0"/>
              <a:pathLst>
                <a:path w="107157" h="404814">
                  <a:moveTo>
                    <a:pt x="107156" y="0"/>
                  </a:moveTo>
                  <a:lnTo>
                    <a:pt x="107156" y="17737"/>
                  </a:lnTo>
                  <a:lnTo>
                    <a:pt x="95030" y="73579"/>
                  </a:lnTo>
                  <a:lnTo>
                    <a:pt x="78823" y="131251"/>
                  </a:lnTo>
                  <a:lnTo>
                    <a:pt x="63391" y="179972"/>
                  </a:lnTo>
                  <a:lnTo>
                    <a:pt x="47603" y="235654"/>
                  </a:lnTo>
                  <a:lnTo>
                    <a:pt x="31745" y="285262"/>
                  </a:lnTo>
                  <a:lnTo>
                    <a:pt x="15874" y="340138"/>
                  </a:lnTo>
                  <a:lnTo>
                    <a:pt x="0" y="4048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SMARTInkShape-928"/>
            <p:cNvSpPr/>
            <p:nvPr/>
          </p:nvSpPr>
          <p:spPr>
            <a:xfrm>
              <a:off x="3121092" y="5893594"/>
              <a:ext cx="165034" cy="202243"/>
            </a:xfrm>
            <a:custGeom>
              <a:avLst/>
              <a:gdLst/>
              <a:ahLst/>
              <a:cxnLst/>
              <a:rect l="0" t="0" r="0" b="0"/>
              <a:pathLst>
                <a:path w="165034" h="202243">
                  <a:moveTo>
                    <a:pt x="10252" y="0"/>
                  </a:moveTo>
                  <a:lnTo>
                    <a:pt x="10252" y="53270"/>
                  </a:lnTo>
                  <a:lnTo>
                    <a:pt x="8929" y="91183"/>
                  </a:lnTo>
                  <a:lnTo>
                    <a:pt x="0" y="127509"/>
                  </a:lnTo>
                  <a:lnTo>
                    <a:pt x="2609" y="139573"/>
                  </a:lnTo>
                  <a:lnTo>
                    <a:pt x="7987" y="153803"/>
                  </a:lnTo>
                  <a:lnTo>
                    <a:pt x="11276" y="174496"/>
                  </a:lnTo>
                  <a:lnTo>
                    <a:pt x="22351" y="190243"/>
                  </a:lnTo>
                  <a:lnTo>
                    <a:pt x="27977" y="196118"/>
                  </a:lnTo>
                  <a:lnTo>
                    <a:pt x="34886" y="199612"/>
                  </a:lnTo>
                  <a:lnTo>
                    <a:pt x="67373" y="202161"/>
                  </a:lnTo>
                  <a:lnTo>
                    <a:pt x="72145" y="202242"/>
                  </a:lnTo>
                  <a:lnTo>
                    <a:pt x="131096" y="190986"/>
                  </a:lnTo>
                  <a:lnTo>
                    <a:pt x="140248" y="187188"/>
                  </a:lnTo>
                  <a:lnTo>
                    <a:pt x="148726" y="182413"/>
                  </a:lnTo>
                  <a:lnTo>
                    <a:pt x="165033"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SMARTInkShape-929"/>
            <p:cNvSpPr/>
            <p:nvPr/>
          </p:nvSpPr>
          <p:spPr>
            <a:xfrm>
              <a:off x="1845733" y="5929313"/>
              <a:ext cx="368605" cy="357024"/>
            </a:xfrm>
            <a:custGeom>
              <a:avLst/>
              <a:gdLst/>
              <a:ahLst/>
              <a:cxnLst/>
              <a:rect l="0" t="0" r="0" b="0"/>
              <a:pathLst>
                <a:path w="368605" h="357024">
                  <a:moveTo>
                    <a:pt x="225955" y="0"/>
                  </a:moveTo>
                  <a:lnTo>
                    <a:pt x="168022" y="0"/>
                  </a:lnTo>
                  <a:lnTo>
                    <a:pt x="156992" y="3527"/>
                  </a:lnTo>
                  <a:lnTo>
                    <a:pt x="102555" y="31887"/>
                  </a:lnTo>
                  <a:lnTo>
                    <a:pt x="80325" y="45019"/>
                  </a:lnTo>
                  <a:lnTo>
                    <a:pt x="56763" y="68962"/>
                  </a:lnTo>
                  <a:lnTo>
                    <a:pt x="9879" y="99074"/>
                  </a:lnTo>
                  <a:lnTo>
                    <a:pt x="4244" y="107091"/>
                  </a:lnTo>
                  <a:lnTo>
                    <a:pt x="1071" y="119043"/>
                  </a:lnTo>
                  <a:lnTo>
                    <a:pt x="0" y="134933"/>
                  </a:lnTo>
                  <a:lnTo>
                    <a:pt x="3381" y="142873"/>
                  </a:lnTo>
                  <a:lnTo>
                    <a:pt x="6135" y="146842"/>
                  </a:lnTo>
                  <a:lnTo>
                    <a:pt x="57223" y="182562"/>
                  </a:lnTo>
                  <a:lnTo>
                    <a:pt x="110973" y="210343"/>
                  </a:lnTo>
                  <a:lnTo>
                    <a:pt x="166430" y="241652"/>
                  </a:lnTo>
                  <a:lnTo>
                    <a:pt x="219635" y="285532"/>
                  </a:lnTo>
                  <a:lnTo>
                    <a:pt x="227610" y="297591"/>
                  </a:lnTo>
                  <a:lnTo>
                    <a:pt x="233305" y="305565"/>
                  </a:lnTo>
                  <a:lnTo>
                    <a:pt x="235836" y="313518"/>
                  </a:lnTo>
                  <a:lnTo>
                    <a:pt x="235188" y="317491"/>
                  </a:lnTo>
                  <a:lnTo>
                    <a:pt x="230940" y="325433"/>
                  </a:lnTo>
                  <a:lnTo>
                    <a:pt x="221111" y="337342"/>
                  </a:lnTo>
                  <a:lnTo>
                    <a:pt x="213660" y="341752"/>
                  </a:lnTo>
                  <a:lnTo>
                    <a:pt x="205938" y="345035"/>
                  </a:lnTo>
                  <a:lnTo>
                    <a:pt x="198097" y="350904"/>
                  </a:lnTo>
                  <a:lnTo>
                    <a:pt x="186674" y="354395"/>
                  </a:lnTo>
                  <a:lnTo>
                    <a:pt x="134465" y="357023"/>
                  </a:lnTo>
                  <a:lnTo>
                    <a:pt x="104205" y="355832"/>
                  </a:lnTo>
                  <a:lnTo>
                    <a:pt x="71481" y="342486"/>
                  </a:lnTo>
                  <a:lnTo>
                    <a:pt x="67409" y="339449"/>
                  </a:lnTo>
                  <a:lnTo>
                    <a:pt x="62886" y="332547"/>
                  </a:lnTo>
                  <a:lnTo>
                    <a:pt x="59982" y="317336"/>
                  </a:lnTo>
                  <a:lnTo>
                    <a:pt x="63113" y="309489"/>
                  </a:lnTo>
                  <a:lnTo>
                    <a:pt x="88543" y="281031"/>
                  </a:lnTo>
                  <a:lnTo>
                    <a:pt x="144745" y="240721"/>
                  </a:lnTo>
                  <a:lnTo>
                    <a:pt x="202423" y="215176"/>
                  </a:lnTo>
                  <a:lnTo>
                    <a:pt x="260387" y="186400"/>
                  </a:lnTo>
                  <a:lnTo>
                    <a:pt x="312806" y="159086"/>
                  </a:lnTo>
                  <a:lnTo>
                    <a:pt x="346573" y="138950"/>
                  </a:lnTo>
                  <a:lnTo>
                    <a:pt x="360177" y="127013"/>
                  </a:lnTo>
                  <a:lnTo>
                    <a:pt x="364984" y="119068"/>
                  </a:lnTo>
                  <a:lnTo>
                    <a:pt x="367690" y="103629"/>
                  </a:lnTo>
                  <a:lnTo>
                    <a:pt x="368604" y="87351"/>
                  </a:lnTo>
                  <a:lnTo>
                    <a:pt x="365202" y="81597"/>
                  </a:lnTo>
                  <a:lnTo>
                    <a:pt x="357957" y="74629"/>
                  </a:lnTo>
                  <a:lnTo>
                    <a:pt x="345917" y="67123"/>
                  </a:lnTo>
                  <a:lnTo>
                    <a:pt x="285486" y="476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SMARTInkShape-930"/>
            <p:cNvSpPr/>
            <p:nvPr/>
          </p:nvSpPr>
          <p:spPr>
            <a:xfrm>
              <a:off x="2428875" y="6203156"/>
              <a:ext cx="23814" cy="23814"/>
            </a:xfrm>
            <a:custGeom>
              <a:avLst/>
              <a:gdLst/>
              <a:ahLst/>
              <a:cxnLst/>
              <a:rect l="0" t="0" r="0" b="0"/>
              <a:pathLst>
                <a:path w="23814" h="23814">
                  <a:moveTo>
                    <a:pt x="0" y="23813"/>
                  </a:moveTo>
                  <a:lnTo>
                    <a:pt x="0" y="17492"/>
                  </a:lnTo>
                  <a:lnTo>
                    <a:pt x="1323" y="15630"/>
                  </a:lnTo>
                  <a:lnTo>
                    <a:pt x="3528" y="14389"/>
                  </a:lnTo>
                  <a:lnTo>
                    <a:pt x="16572" y="12397"/>
                  </a:lnTo>
                  <a:lnTo>
                    <a:pt x="18985" y="10910"/>
                  </a:lnTo>
                  <a:lnTo>
                    <a:pt x="20594" y="8597"/>
                  </a:lnTo>
                  <a:lnTo>
                    <a:pt x="2381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SMARTInkShape-931"/>
            <p:cNvSpPr/>
            <p:nvPr/>
          </p:nvSpPr>
          <p:spPr>
            <a:xfrm>
              <a:off x="2928938" y="5941219"/>
              <a:ext cx="59532" cy="273845"/>
            </a:xfrm>
            <a:custGeom>
              <a:avLst/>
              <a:gdLst/>
              <a:ahLst/>
              <a:cxnLst/>
              <a:rect l="0" t="0" r="0" b="0"/>
              <a:pathLst>
                <a:path w="59532" h="273845">
                  <a:moveTo>
                    <a:pt x="59531" y="0"/>
                  </a:moveTo>
                  <a:lnTo>
                    <a:pt x="58208" y="54525"/>
                  </a:lnTo>
                  <a:lnTo>
                    <a:pt x="40545" y="110163"/>
                  </a:lnTo>
                  <a:lnTo>
                    <a:pt x="32473" y="166631"/>
                  </a:lnTo>
                  <a:lnTo>
                    <a:pt x="11621" y="217835"/>
                  </a:lnTo>
                  <a:lnTo>
                    <a:pt x="1530" y="255297"/>
                  </a:lnTo>
                  <a:lnTo>
                    <a:pt x="0" y="2738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3" name="SMARTInkShape-Group271"/>
          <p:cNvGrpSpPr/>
          <p:nvPr/>
        </p:nvGrpSpPr>
        <p:grpSpPr>
          <a:xfrm>
            <a:off x="2166938" y="6382244"/>
            <a:ext cx="236057" cy="404320"/>
            <a:chOff x="2166938" y="6382244"/>
            <a:chExt cx="236057" cy="404320"/>
          </a:xfrm>
        </p:grpSpPr>
        <p:sp>
          <p:nvSpPr>
            <p:cNvPr id="1061" name="SMARTInkShape-932"/>
            <p:cNvSpPr/>
            <p:nvPr/>
          </p:nvSpPr>
          <p:spPr>
            <a:xfrm>
              <a:off x="2333625" y="6762750"/>
              <a:ext cx="23814" cy="23814"/>
            </a:xfrm>
            <a:custGeom>
              <a:avLst/>
              <a:gdLst/>
              <a:ahLst/>
              <a:cxnLst/>
              <a:rect l="0" t="0" r="0" b="0"/>
              <a:pathLst>
                <a:path w="23814" h="23814">
                  <a:moveTo>
                    <a:pt x="0" y="0"/>
                  </a:moveTo>
                  <a:lnTo>
                    <a:pt x="0" y="11416"/>
                  </a:lnTo>
                  <a:lnTo>
                    <a:pt x="10251" y="22114"/>
                  </a:lnTo>
                  <a:lnTo>
                    <a:pt x="23813" y="238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SMARTInkShape-933"/>
            <p:cNvSpPr/>
            <p:nvPr/>
          </p:nvSpPr>
          <p:spPr>
            <a:xfrm>
              <a:off x="2166938" y="6382244"/>
              <a:ext cx="236057" cy="225726"/>
            </a:xfrm>
            <a:custGeom>
              <a:avLst/>
              <a:gdLst/>
              <a:ahLst/>
              <a:cxnLst/>
              <a:rect l="0" t="0" r="0" b="0"/>
              <a:pathLst>
                <a:path w="236057" h="225726">
                  <a:moveTo>
                    <a:pt x="0" y="23319"/>
                  </a:moveTo>
                  <a:lnTo>
                    <a:pt x="0" y="11903"/>
                  </a:lnTo>
                  <a:lnTo>
                    <a:pt x="6320" y="11558"/>
                  </a:lnTo>
                  <a:lnTo>
                    <a:pt x="8182" y="10186"/>
                  </a:lnTo>
                  <a:lnTo>
                    <a:pt x="10251" y="5135"/>
                  </a:lnTo>
                  <a:lnTo>
                    <a:pt x="13448" y="3258"/>
                  </a:lnTo>
                  <a:lnTo>
                    <a:pt x="38584" y="0"/>
                  </a:lnTo>
                  <a:lnTo>
                    <a:pt x="95894" y="858"/>
                  </a:lnTo>
                  <a:lnTo>
                    <a:pt x="154586" y="14206"/>
                  </a:lnTo>
                  <a:lnTo>
                    <a:pt x="210332" y="39357"/>
                  </a:lnTo>
                  <a:lnTo>
                    <a:pt x="215627" y="44595"/>
                  </a:lnTo>
                  <a:lnTo>
                    <a:pt x="235022" y="82121"/>
                  </a:lnTo>
                  <a:lnTo>
                    <a:pt x="236056" y="86332"/>
                  </a:lnTo>
                  <a:lnTo>
                    <a:pt x="235423" y="90463"/>
                  </a:lnTo>
                  <a:lnTo>
                    <a:pt x="223345" y="118550"/>
                  </a:lnTo>
                  <a:lnTo>
                    <a:pt x="215681" y="126497"/>
                  </a:lnTo>
                  <a:lnTo>
                    <a:pt x="161444" y="170406"/>
                  </a:lnTo>
                  <a:lnTo>
                    <a:pt x="105489" y="205736"/>
                  </a:lnTo>
                  <a:lnTo>
                    <a:pt x="87767" y="220404"/>
                  </a:lnTo>
                  <a:lnTo>
                    <a:pt x="71437" y="2257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64" name="SMARTInkShape-934"/>
          <p:cNvSpPr/>
          <p:nvPr/>
        </p:nvSpPr>
        <p:spPr>
          <a:xfrm>
            <a:off x="4060074" y="3798094"/>
            <a:ext cx="309521" cy="2964657"/>
          </a:xfrm>
          <a:custGeom>
            <a:avLst/>
            <a:gdLst/>
            <a:ahLst/>
            <a:cxnLst/>
            <a:rect l="0" t="0" r="0" b="0"/>
            <a:pathLst>
              <a:path w="309521" h="2964657">
                <a:moveTo>
                  <a:pt x="11864" y="0"/>
                </a:moveTo>
                <a:lnTo>
                  <a:pt x="5543" y="0"/>
                </a:lnTo>
                <a:lnTo>
                  <a:pt x="3681" y="1323"/>
                </a:lnTo>
                <a:lnTo>
                  <a:pt x="2440" y="3528"/>
                </a:lnTo>
                <a:lnTo>
                  <a:pt x="693" y="16479"/>
                </a:lnTo>
                <a:lnTo>
                  <a:pt x="0" y="74057"/>
                </a:lnTo>
                <a:lnTo>
                  <a:pt x="9471" y="120902"/>
                </a:lnTo>
                <a:lnTo>
                  <a:pt x="20553" y="176213"/>
                </a:lnTo>
                <a:lnTo>
                  <a:pt x="29455" y="232069"/>
                </a:lnTo>
                <a:lnTo>
                  <a:pt x="40153" y="278370"/>
                </a:lnTo>
                <a:lnTo>
                  <a:pt x="51702" y="325602"/>
                </a:lnTo>
                <a:lnTo>
                  <a:pt x="63502" y="379432"/>
                </a:lnTo>
                <a:lnTo>
                  <a:pt x="81697" y="437274"/>
                </a:lnTo>
                <a:lnTo>
                  <a:pt x="97525" y="489983"/>
                </a:lnTo>
                <a:lnTo>
                  <a:pt x="104273" y="545436"/>
                </a:lnTo>
                <a:lnTo>
                  <a:pt x="112592" y="603759"/>
                </a:lnTo>
                <a:lnTo>
                  <a:pt x="123436" y="662932"/>
                </a:lnTo>
                <a:lnTo>
                  <a:pt x="131125" y="706063"/>
                </a:lnTo>
                <a:lnTo>
                  <a:pt x="138952" y="750368"/>
                </a:lnTo>
                <a:lnTo>
                  <a:pt x="146841" y="792108"/>
                </a:lnTo>
                <a:lnTo>
                  <a:pt x="154756" y="836236"/>
                </a:lnTo>
                <a:lnTo>
                  <a:pt x="161361" y="882306"/>
                </a:lnTo>
                <a:lnTo>
                  <a:pt x="164296" y="929240"/>
                </a:lnTo>
                <a:lnTo>
                  <a:pt x="172657" y="976558"/>
                </a:lnTo>
                <a:lnTo>
                  <a:pt x="183869" y="1024046"/>
                </a:lnTo>
                <a:lnTo>
                  <a:pt x="193262" y="1071611"/>
                </a:lnTo>
                <a:lnTo>
                  <a:pt x="201846" y="1119209"/>
                </a:lnTo>
                <a:lnTo>
                  <a:pt x="208748" y="1166822"/>
                </a:lnTo>
                <a:lnTo>
                  <a:pt x="211816" y="1214441"/>
                </a:lnTo>
                <a:lnTo>
                  <a:pt x="216707" y="1265591"/>
                </a:lnTo>
                <a:lnTo>
                  <a:pt x="223291" y="1317870"/>
                </a:lnTo>
                <a:lnTo>
                  <a:pt x="230626" y="1367564"/>
                </a:lnTo>
                <a:lnTo>
                  <a:pt x="238297" y="1419636"/>
                </a:lnTo>
                <a:lnTo>
                  <a:pt x="244792" y="1473647"/>
                </a:lnTo>
                <a:lnTo>
                  <a:pt x="247679" y="1528520"/>
                </a:lnTo>
                <a:lnTo>
                  <a:pt x="248962" y="1583776"/>
                </a:lnTo>
                <a:lnTo>
                  <a:pt x="250855" y="1637880"/>
                </a:lnTo>
                <a:lnTo>
                  <a:pt x="256106" y="1688384"/>
                </a:lnTo>
                <a:lnTo>
                  <a:pt x="259322" y="1744344"/>
                </a:lnTo>
                <a:lnTo>
                  <a:pt x="260751" y="1803170"/>
                </a:lnTo>
                <a:lnTo>
                  <a:pt x="261387" y="1860183"/>
                </a:lnTo>
                <a:lnTo>
                  <a:pt x="265196" y="1916390"/>
                </a:lnTo>
                <a:lnTo>
                  <a:pt x="269977" y="1973562"/>
                </a:lnTo>
                <a:lnTo>
                  <a:pt x="271252" y="2003625"/>
                </a:lnTo>
                <a:lnTo>
                  <a:pt x="272101" y="2034250"/>
                </a:lnTo>
                <a:lnTo>
                  <a:pt x="273991" y="2065250"/>
                </a:lnTo>
                <a:lnTo>
                  <a:pt x="276574" y="2096500"/>
                </a:lnTo>
                <a:lnTo>
                  <a:pt x="279618" y="2127916"/>
                </a:lnTo>
                <a:lnTo>
                  <a:pt x="281648" y="2158122"/>
                </a:lnTo>
                <a:lnTo>
                  <a:pt x="283903" y="2216377"/>
                </a:lnTo>
                <a:lnTo>
                  <a:pt x="284504" y="2246199"/>
                </a:lnTo>
                <a:lnTo>
                  <a:pt x="284905" y="2276664"/>
                </a:lnTo>
                <a:lnTo>
                  <a:pt x="285173" y="2307557"/>
                </a:lnTo>
                <a:lnTo>
                  <a:pt x="286674" y="2338736"/>
                </a:lnTo>
                <a:lnTo>
                  <a:pt x="288997" y="2370105"/>
                </a:lnTo>
                <a:lnTo>
                  <a:pt x="291869" y="2401601"/>
                </a:lnTo>
                <a:lnTo>
                  <a:pt x="293784" y="2433182"/>
                </a:lnTo>
                <a:lnTo>
                  <a:pt x="295061" y="2464819"/>
                </a:lnTo>
                <a:lnTo>
                  <a:pt x="295912" y="2496494"/>
                </a:lnTo>
                <a:lnTo>
                  <a:pt x="296479" y="2528193"/>
                </a:lnTo>
                <a:lnTo>
                  <a:pt x="296857" y="2559910"/>
                </a:lnTo>
                <a:lnTo>
                  <a:pt x="297109" y="2591638"/>
                </a:lnTo>
                <a:lnTo>
                  <a:pt x="297277" y="2623373"/>
                </a:lnTo>
                <a:lnTo>
                  <a:pt x="297389" y="2655113"/>
                </a:lnTo>
                <a:lnTo>
                  <a:pt x="297464" y="2686857"/>
                </a:lnTo>
                <a:lnTo>
                  <a:pt x="297514" y="2718603"/>
                </a:lnTo>
                <a:lnTo>
                  <a:pt x="297547" y="2750350"/>
                </a:lnTo>
                <a:lnTo>
                  <a:pt x="297569" y="2782097"/>
                </a:lnTo>
                <a:lnTo>
                  <a:pt x="301122" y="2838540"/>
                </a:lnTo>
                <a:lnTo>
                  <a:pt x="305787" y="2887437"/>
                </a:lnTo>
                <a:lnTo>
                  <a:pt x="308414" y="2939425"/>
                </a:lnTo>
                <a:lnTo>
                  <a:pt x="309520" y="29646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SMARTInkShape-935"/>
          <p:cNvSpPr/>
          <p:nvPr/>
        </p:nvSpPr>
        <p:spPr>
          <a:xfrm>
            <a:off x="4548621" y="4702969"/>
            <a:ext cx="166255" cy="607220"/>
          </a:xfrm>
          <a:custGeom>
            <a:avLst/>
            <a:gdLst/>
            <a:ahLst/>
            <a:cxnLst/>
            <a:rect l="0" t="0" r="0" b="0"/>
            <a:pathLst>
              <a:path w="166255" h="607220">
                <a:moveTo>
                  <a:pt x="47192" y="0"/>
                </a:moveTo>
                <a:lnTo>
                  <a:pt x="47192" y="55891"/>
                </a:lnTo>
                <a:lnTo>
                  <a:pt x="45869" y="76680"/>
                </a:lnTo>
                <a:lnTo>
                  <a:pt x="32493" y="134571"/>
                </a:lnTo>
                <a:lnTo>
                  <a:pt x="20652" y="193298"/>
                </a:lnTo>
                <a:lnTo>
                  <a:pt x="2855" y="252760"/>
                </a:lnTo>
                <a:lnTo>
                  <a:pt x="0" y="308599"/>
                </a:lnTo>
                <a:lnTo>
                  <a:pt x="928" y="362046"/>
                </a:lnTo>
                <a:lnTo>
                  <a:pt x="19878" y="419546"/>
                </a:lnTo>
                <a:lnTo>
                  <a:pt x="39316" y="460224"/>
                </a:lnTo>
                <a:lnTo>
                  <a:pt x="50746" y="472655"/>
                </a:lnTo>
                <a:lnTo>
                  <a:pt x="63324" y="483913"/>
                </a:lnTo>
                <a:lnTo>
                  <a:pt x="94599" y="535997"/>
                </a:lnTo>
                <a:lnTo>
                  <a:pt x="103980" y="550430"/>
                </a:lnTo>
                <a:lnTo>
                  <a:pt x="128034" y="574001"/>
                </a:lnTo>
                <a:lnTo>
                  <a:pt x="138684" y="587164"/>
                </a:lnTo>
                <a:lnTo>
                  <a:pt x="166254" y="607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72" name="SMARTInkShape-Group274"/>
          <p:cNvGrpSpPr/>
          <p:nvPr/>
        </p:nvGrpSpPr>
        <p:grpSpPr>
          <a:xfrm>
            <a:off x="4822177" y="4643438"/>
            <a:ext cx="988074" cy="595313"/>
            <a:chOff x="4822177" y="4643438"/>
            <a:chExt cx="988074" cy="595313"/>
          </a:xfrm>
        </p:grpSpPr>
        <p:sp>
          <p:nvSpPr>
            <p:cNvPr id="1066" name="SMARTInkShape-936"/>
            <p:cNvSpPr/>
            <p:nvPr/>
          </p:nvSpPr>
          <p:spPr>
            <a:xfrm>
              <a:off x="5262563" y="5083969"/>
              <a:ext cx="11907" cy="1"/>
            </a:xfrm>
            <a:custGeom>
              <a:avLst/>
              <a:gdLst/>
              <a:ahLst/>
              <a:cxnLst/>
              <a:rect l="0" t="0" r="0" b="0"/>
              <a:pathLst>
                <a:path w="11907" h="1">
                  <a:moveTo>
                    <a:pt x="0" y="0"/>
                  </a:moveTo>
                  <a:lnTo>
                    <a:pt x="1190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SMARTInkShape-937"/>
            <p:cNvSpPr/>
            <p:nvPr/>
          </p:nvSpPr>
          <p:spPr>
            <a:xfrm>
              <a:off x="5372071" y="4810125"/>
              <a:ext cx="128595" cy="297595"/>
            </a:xfrm>
            <a:custGeom>
              <a:avLst/>
              <a:gdLst/>
              <a:ahLst/>
              <a:cxnLst/>
              <a:rect l="0" t="0" r="0" b="0"/>
              <a:pathLst>
                <a:path w="128595" h="297595">
                  <a:moveTo>
                    <a:pt x="80992" y="35719"/>
                  </a:moveTo>
                  <a:lnTo>
                    <a:pt x="53004" y="35719"/>
                  </a:lnTo>
                  <a:lnTo>
                    <a:pt x="45181" y="39246"/>
                  </a:lnTo>
                  <a:lnTo>
                    <a:pt x="25417" y="54704"/>
                  </a:lnTo>
                  <a:lnTo>
                    <a:pt x="17486" y="57386"/>
                  </a:lnTo>
                  <a:lnTo>
                    <a:pt x="14842" y="60747"/>
                  </a:lnTo>
                  <a:lnTo>
                    <a:pt x="9798" y="75473"/>
                  </a:lnTo>
                  <a:lnTo>
                    <a:pt x="7070" y="78096"/>
                  </a:lnTo>
                  <a:lnTo>
                    <a:pt x="3930" y="79845"/>
                  </a:lnTo>
                  <a:lnTo>
                    <a:pt x="3158" y="82335"/>
                  </a:lnTo>
                  <a:lnTo>
                    <a:pt x="3968" y="85316"/>
                  </a:lnTo>
                  <a:lnTo>
                    <a:pt x="7071" y="92158"/>
                  </a:lnTo>
                  <a:lnTo>
                    <a:pt x="15548" y="117561"/>
                  </a:lnTo>
                  <a:lnTo>
                    <a:pt x="31121" y="139148"/>
                  </a:lnTo>
                  <a:lnTo>
                    <a:pt x="58303" y="163991"/>
                  </a:lnTo>
                  <a:lnTo>
                    <a:pt x="72230" y="174750"/>
                  </a:lnTo>
                  <a:lnTo>
                    <a:pt x="108586" y="224065"/>
                  </a:lnTo>
                  <a:lnTo>
                    <a:pt x="114303" y="246600"/>
                  </a:lnTo>
                  <a:lnTo>
                    <a:pt x="112112" y="258649"/>
                  </a:lnTo>
                  <a:lnTo>
                    <a:pt x="106969" y="272869"/>
                  </a:lnTo>
                  <a:lnTo>
                    <a:pt x="106247" y="277163"/>
                  </a:lnTo>
                  <a:lnTo>
                    <a:pt x="101918" y="285461"/>
                  </a:lnTo>
                  <a:lnTo>
                    <a:pt x="98911" y="289527"/>
                  </a:lnTo>
                  <a:lnTo>
                    <a:pt x="88515" y="294043"/>
                  </a:lnTo>
                  <a:lnTo>
                    <a:pt x="41435" y="297594"/>
                  </a:lnTo>
                  <a:lnTo>
                    <a:pt x="33425" y="294101"/>
                  </a:lnTo>
                  <a:lnTo>
                    <a:pt x="0" y="264227"/>
                  </a:lnTo>
                  <a:lnTo>
                    <a:pt x="7618" y="235196"/>
                  </a:lnTo>
                  <a:lnTo>
                    <a:pt x="21862" y="206140"/>
                  </a:lnTo>
                  <a:lnTo>
                    <a:pt x="30899" y="196128"/>
                  </a:lnTo>
                  <a:lnTo>
                    <a:pt x="88827" y="146667"/>
                  </a:lnTo>
                  <a:lnTo>
                    <a:pt x="118836" y="116900"/>
                  </a:lnTo>
                  <a:lnTo>
                    <a:pt x="124269" y="104431"/>
                  </a:lnTo>
                  <a:lnTo>
                    <a:pt x="128541" y="45470"/>
                  </a:lnTo>
                  <a:lnTo>
                    <a:pt x="128594" y="32288"/>
                  </a:lnTo>
                  <a:lnTo>
                    <a:pt x="127279" y="29463"/>
                  </a:lnTo>
                  <a:lnTo>
                    <a:pt x="125078" y="27579"/>
                  </a:lnTo>
                  <a:lnTo>
                    <a:pt x="119107" y="24164"/>
                  </a:lnTo>
                  <a:lnTo>
                    <a:pt x="108307" y="16126"/>
                  </a:lnTo>
                  <a:lnTo>
                    <a:pt x="96729" y="11833"/>
                  </a:lnTo>
                  <a:lnTo>
                    <a:pt x="8099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8" name="SMARTInkShape-938"/>
            <p:cNvSpPr/>
            <p:nvPr/>
          </p:nvSpPr>
          <p:spPr>
            <a:xfrm>
              <a:off x="5560219" y="4702969"/>
              <a:ext cx="93464" cy="523876"/>
            </a:xfrm>
            <a:custGeom>
              <a:avLst/>
              <a:gdLst/>
              <a:ahLst/>
              <a:cxnLst/>
              <a:rect l="0" t="0" r="0" b="0"/>
              <a:pathLst>
                <a:path w="93464" h="523876">
                  <a:moveTo>
                    <a:pt x="11906" y="0"/>
                  </a:moveTo>
                  <a:lnTo>
                    <a:pt x="11906" y="6320"/>
                  </a:lnTo>
                  <a:lnTo>
                    <a:pt x="15434" y="12951"/>
                  </a:lnTo>
                  <a:lnTo>
                    <a:pt x="20088" y="20308"/>
                  </a:lnTo>
                  <a:lnTo>
                    <a:pt x="44024" y="77206"/>
                  </a:lnTo>
                  <a:lnTo>
                    <a:pt x="63548" y="131728"/>
                  </a:lnTo>
                  <a:lnTo>
                    <a:pt x="83350" y="190600"/>
                  </a:lnTo>
                  <a:lnTo>
                    <a:pt x="92900" y="238145"/>
                  </a:lnTo>
                  <a:lnTo>
                    <a:pt x="93463" y="284430"/>
                  </a:lnTo>
                  <a:lnTo>
                    <a:pt x="84937" y="335030"/>
                  </a:lnTo>
                  <a:lnTo>
                    <a:pt x="70602" y="383701"/>
                  </a:lnTo>
                  <a:lnTo>
                    <a:pt x="50161" y="432704"/>
                  </a:lnTo>
                  <a:lnTo>
                    <a:pt x="16968" y="489592"/>
                  </a:lnTo>
                  <a:lnTo>
                    <a:pt x="5616" y="506074"/>
                  </a:lnTo>
                  <a:lnTo>
                    <a:pt x="0" y="523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9" name="SMARTInkShape-939"/>
            <p:cNvSpPr/>
            <p:nvPr/>
          </p:nvSpPr>
          <p:spPr>
            <a:xfrm>
              <a:off x="5060156" y="4798769"/>
              <a:ext cx="137237" cy="285201"/>
            </a:xfrm>
            <a:custGeom>
              <a:avLst/>
              <a:gdLst/>
              <a:ahLst/>
              <a:cxnLst/>
              <a:rect l="0" t="0" r="0" b="0"/>
              <a:pathLst>
                <a:path w="137237" h="285201">
                  <a:moveTo>
                    <a:pt x="0" y="47075"/>
                  </a:moveTo>
                  <a:lnTo>
                    <a:pt x="27988" y="19087"/>
                  </a:lnTo>
                  <a:lnTo>
                    <a:pt x="39339" y="14792"/>
                  </a:lnTo>
                  <a:lnTo>
                    <a:pt x="51880" y="11560"/>
                  </a:lnTo>
                  <a:lnTo>
                    <a:pt x="67701" y="3626"/>
                  </a:lnTo>
                  <a:lnTo>
                    <a:pt x="103741" y="0"/>
                  </a:lnTo>
                  <a:lnTo>
                    <a:pt x="115781" y="3222"/>
                  </a:lnTo>
                  <a:lnTo>
                    <a:pt x="120843" y="5933"/>
                  </a:lnTo>
                  <a:lnTo>
                    <a:pt x="124219" y="9064"/>
                  </a:lnTo>
                  <a:lnTo>
                    <a:pt x="136400" y="27452"/>
                  </a:lnTo>
                  <a:lnTo>
                    <a:pt x="137236" y="32670"/>
                  </a:lnTo>
                  <a:lnTo>
                    <a:pt x="130371" y="67151"/>
                  </a:lnTo>
                  <a:lnTo>
                    <a:pt x="120355" y="88007"/>
                  </a:lnTo>
                  <a:lnTo>
                    <a:pt x="80473" y="142398"/>
                  </a:lnTo>
                  <a:lnTo>
                    <a:pt x="44891" y="193484"/>
                  </a:lnTo>
                  <a:lnTo>
                    <a:pt x="5650" y="252903"/>
                  </a:lnTo>
                  <a:lnTo>
                    <a:pt x="1116" y="272402"/>
                  </a:lnTo>
                  <a:lnTo>
                    <a:pt x="220" y="282671"/>
                  </a:lnTo>
                  <a:lnTo>
                    <a:pt x="1470" y="283515"/>
                  </a:lnTo>
                  <a:lnTo>
                    <a:pt x="12139" y="285052"/>
                  </a:lnTo>
                  <a:lnTo>
                    <a:pt x="59532" y="285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SMARTInkShape-940"/>
            <p:cNvSpPr/>
            <p:nvPr/>
          </p:nvSpPr>
          <p:spPr>
            <a:xfrm>
              <a:off x="5693760" y="4643438"/>
              <a:ext cx="116491" cy="595313"/>
            </a:xfrm>
            <a:custGeom>
              <a:avLst/>
              <a:gdLst/>
              <a:ahLst/>
              <a:cxnLst/>
              <a:rect l="0" t="0" r="0" b="0"/>
              <a:pathLst>
                <a:path w="116491" h="595313">
                  <a:moveTo>
                    <a:pt x="116490" y="0"/>
                  </a:moveTo>
                  <a:lnTo>
                    <a:pt x="116490" y="6320"/>
                  </a:lnTo>
                  <a:lnTo>
                    <a:pt x="112962" y="12951"/>
                  </a:lnTo>
                  <a:lnTo>
                    <a:pt x="108308" y="20308"/>
                  </a:lnTo>
                  <a:lnTo>
                    <a:pt x="84372" y="77205"/>
                  </a:lnTo>
                  <a:lnTo>
                    <a:pt x="64848" y="131728"/>
                  </a:lnTo>
                  <a:lnTo>
                    <a:pt x="40829" y="180066"/>
                  </a:lnTo>
                  <a:lnTo>
                    <a:pt x="21974" y="239200"/>
                  </a:lnTo>
                  <a:lnTo>
                    <a:pt x="11830" y="295516"/>
                  </a:lnTo>
                  <a:lnTo>
                    <a:pt x="1645" y="353041"/>
                  </a:lnTo>
                  <a:lnTo>
                    <a:pt x="0" y="391677"/>
                  </a:lnTo>
                  <a:lnTo>
                    <a:pt x="10626" y="440288"/>
                  </a:lnTo>
                  <a:lnTo>
                    <a:pt x="31785" y="488108"/>
                  </a:lnTo>
                  <a:lnTo>
                    <a:pt x="59785" y="544153"/>
                  </a:lnTo>
                  <a:lnTo>
                    <a:pt x="81608" y="566925"/>
                  </a:lnTo>
                  <a:lnTo>
                    <a:pt x="116490" y="595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SMARTInkShape-941"/>
            <p:cNvSpPr/>
            <p:nvPr/>
          </p:nvSpPr>
          <p:spPr>
            <a:xfrm>
              <a:off x="4822177" y="4810628"/>
              <a:ext cx="142522" cy="309061"/>
            </a:xfrm>
            <a:custGeom>
              <a:avLst/>
              <a:gdLst/>
              <a:ahLst/>
              <a:cxnLst/>
              <a:rect l="0" t="0" r="0" b="0"/>
              <a:pathLst>
                <a:path w="142522" h="309061">
                  <a:moveTo>
                    <a:pt x="11761" y="11403"/>
                  </a:moveTo>
                  <a:lnTo>
                    <a:pt x="345" y="11403"/>
                  </a:lnTo>
                  <a:lnTo>
                    <a:pt x="0" y="17724"/>
                  </a:lnTo>
                  <a:lnTo>
                    <a:pt x="1274" y="19586"/>
                  </a:lnTo>
                  <a:lnTo>
                    <a:pt x="3447" y="20827"/>
                  </a:lnTo>
                  <a:lnTo>
                    <a:pt x="10118" y="22819"/>
                  </a:lnTo>
                  <a:lnTo>
                    <a:pt x="23915" y="23165"/>
                  </a:lnTo>
                  <a:lnTo>
                    <a:pt x="33919" y="19717"/>
                  </a:lnTo>
                  <a:lnTo>
                    <a:pt x="38439" y="16946"/>
                  </a:lnTo>
                  <a:lnTo>
                    <a:pt x="57442" y="13046"/>
                  </a:lnTo>
                  <a:lnTo>
                    <a:pt x="86244" y="10405"/>
                  </a:lnTo>
                  <a:lnTo>
                    <a:pt x="110335" y="1195"/>
                  </a:lnTo>
                  <a:lnTo>
                    <a:pt x="122694" y="0"/>
                  </a:lnTo>
                  <a:lnTo>
                    <a:pt x="130738" y="3248"/>
                  </a:lnTo>
                  <a:lnTo>
                    <a:pt x="140361" y="9792"/>
                  </a:lnTo>
                  <a:lnTo>
                    <a:pt x="141677" y="14215"/>
                  </a:lnTo>
                  <a:lnTo>
                    <a:pt x="142521" y="27834"/>
                  </a:lnTo>
                  <a:lnTo>
                    <a:pt x="139109" y="35463"/>
                  </a:lnTo>
                  <a:lnTo>
                    <a:pt x="106916" y="89167"/>
                  </a:lnTo>
                  <a:lnTo>
                    <a:pt x="97708" y="108142"/>
                  </a:lnTo>
                  <a:lnTo>
                    <a:pt x="64454" y="159352"/>
                  </a:lnTo>
                  <a:lnTo>
                    <a:pt x="39639" y="216656"/>
                  </a:lnTo>
                  <a:lnTo>
                    <a:pt x="28987" y="241258"/>
                  </a:lnTo>
                  <a:lnTo>
                    <a:pt x="23759" y="296838"/>
                  </a:lnTo>
                  <a:lnTo>
                    <a:pt x="23667" y="3090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0" name="SMARTInkShape-Group275"/>
          <p:cNvGrpSpPr/>
          <p:nvPr/>
        </p:nvGrpSpPr>
        <p:grpSpPr>
          <a:xfrm>
            <a:off x="5810250" y="4536281"/>
            <a:ext cx="1047751" cy="690564"/>
            <a:chOff x="5810250" y="4536281"/>
            <a:chExt cx="1047751" cy="690564"/>
          </a:xfrm>
        </p:grpSpPr>
        <p:sp>
          <p:nvSpPr>
            <p:cNvPr id="1073" name="SMARTInkShape-942"/>
            <p:cNvSpPr/>
            <p:nvPr/>
          </p:nvSpPr>
          <p:spPr>
            <a:xfrm>
              <a:off x="6167438" y="4774410"/>
              <a:ext cx="190481" cy="345279"/>
            </a:xfrm>
            <a:custGeom>
              <a:avLst/>
              <a:gdLst/>
              <a:ahLst/>
              <a:cxnLst/>
              <a:rect l="0" t="0" r="0" b="0"/>
              <a:pathLst>
                <a:path w="190481" h="345279">
                  <a:moveTo>
                    <a:pt x="0" y="23809"/>
                  </a:moveTo>
                  <a:lnTo>
                    <a:pt x="6320" y="17488"/>
                  </a:lnTo>
                  <a:lnTo>
                    <a:pt x="12951" y="14385"/>
                  </a:lnTo>
                  <a:lnTo>
                    <a:pt x="64130" y="8440"/>
                  </a:lnTo>
                  <a:lnTo>
                    <a:pt x="118421" y="738"/>
                  </a:lnTo>
                  <a:lnTo>
                    <a:pt x="177531" y="16"/>
                  </a:lnTo>
                  <a:lnTo>
                    <a:pt x="187938" y="0"/>
                  </a:lnTo>
                  <a:lnTo>
                    <a:pt x="188792" y="1322"/>
                  </a:lnTo>
                  <a:lnTo>
                    <a:pt x="190275" y="10248"/>
                  </a:lnTo>
                  <a:lnTo>
                    <a:pt x="190480" y="44901"/>
                  </a:lnTo>
                  <a:lnTo>
                    <a:pt x="186963" y="56555"/>
                  </a:lnTo>
                  <a:lnTo>
                    <a:pt x="182313" y="67467"/>
                  </a:lnTo>
                  <a:lnTo>
                    <a:pt x="169387" y="122819"/>
                  </a:lnTo>
                  <a:lnTo>
                    <a:pt x="163959" y="152364"/>
                  </a:lnTo>
                  <a:lnTo>
                    <a:pt x="157500" y="177875"/>
                  </a:lnTo>
                  <a:lnTo>
                    <a:pt x="155019" y="235576"/>
                  </a:lnTo>
                  <a:lnTo>
                    <a:pt x="154802" y="291419"/>
                  </a:lnTo>
                  <a:lnTo>
                    <a:pt x="154781" y="3452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SMARTInkShape-943"/>
            <p:cNvSpPr/>
            <p:nvPr/>
          </p:nvSpPr>
          <p:spPr>
            <a:xfrm>
              <a:off x="6381750" y="4536281"/>
              <a:ext cx="154557" cy="690564"/>
            </a:xfrm>
            <a:custGeom>
              <a:avLst/>
              <a:gdLst/>
              <a:ahLst/>
              <a:cxnLst/>
              <a:rect l="0" t="0" r="0" b="0"/>
              <a:pathLst>
                <a:path w="154557" h="690564">
                  <a:moveTo>
                    <a:pt x="0" y="0"/>
                  </a:moveTo>
                  <a:lnTo>
                    <a:pt x="6321" y="0"/>
                  </a:lnTo>
                  <a:lnTo>
                    <a:pt x="8182" y="2646"/>
                  </a:lnTo>
                  <a:lnTo>
                    <a:pt x="12126" y="17688"/>
                  </a:lnTo>
                  <a:lnTo>
                    <a:pt x="22408" y="32434"/>
                  </a:lnTo>
                  <a:lnTo>
                    <a:pt x="40300" y="54295"/>
                  </a:lnTo>
                  <a:lnTo>
                    <a:pt x="76680" y="111466"/>
                  </a:lnTo>
                  <a:lnTo>
                    <a:pt x="107407" y="159160"/>
                  </a:lnTo>
                  <a:lnTo>
                    <a:pt x="132635" y="212826"/>
                  </a:lnTo>
                  <a:lnTo>
                    <a:pt x="149035" y="261644"/>
                  </a:lnTo>
                  <a:lnTo>
                    <a:pt x="153646" y="309505"/>
                  </a:lnTo>
                  <a:lnTo>
                    <a:pt x="154556" y="357176"/>
                  </a:lnTo>
                  <a:lnTo>
                    <a:pt x="153414" y="404810"/>
                  </a:lnTo>
                  <a:lnTo>
                    <a:pt x="145349" y="455965"/>
                  </a:lnTo>
                  <a:lnTo>
                    <a:pt x="137043" y="510314"/>
                  </a:lnTo>
                  <a:lnTo>
                    <a:pt x="121340" y="561913"/>
                  </a:lnTo>
                  <a:lnTo>
                    <a:pt x="102833" y="610258"/>
                  </a:lnTo>
                  <a:lnTo>
                    <a:pt x="77046" y="668270"/>
                  </a:lnTo>
                  <a:lnTo>
                    <a:pt x="71438" y="6905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5" name="SMARTInkShape-944"/>
            <p:cNvSpPr/>
            <p:nvPr/>
          </p:nvSpPr>
          <p:spPr>
            <a:xfrm>
              <a:off x="6691313" y="4774406"/>
              <a:ext cx="154782" cy="35720"/>
            </a:xfrm>
            <a:custGeom>
              <a:avLst/>
              <a:gdLst/>
              <a:ahLst/>
              <a:cxnLst/>
              <a:rect l="0" t="0" r="0" b="0"/>
              <a:pathLst>
                <a:path w="154782" h="35720">
                  <a:moveTo>
                    <a:pt x="0" y="35719"/>
                  </a:moveTo>
                  <a:lnTo>
                    <a:pt x="0" y="24303"/>
                  </a:lnTo>
                  <a:lnTo>
                    <a:pt x="0" y="30279"/>
                  </a:lnTo>
                  <a:lnTo>
                    <a:pt x="1323" y="32092"/>
                  </a:lnTo>
                  <a:lnTo>
                    <a:pt x="6320" y="34107"/>
                  </a:lnTo>
                  <a:lnTo>
                    <a:pt x="8182" y="33321"/>
                  </a:lnTo>
                  <a:lnTo>
                    <a:pt x="9424" y="31475"/>
                  </a:lnTo>
                  <a:lnTo>
                    <a:pt x="10251" y="28921"/>
                  </a:lnTo>
                  <a:lnTo>
                    <a:pt x="13448" y="27218"/>
                  </a:lnTo>
                  <a:lnTo>
                    <a:pt x="72337" y="20344"/>
                  </a:lnTo>
                  <a:lnTo>
                    <a:pt x="95516" y="14406"/>
                  </a:lnTo>
                  <a:lnTo>
                    <a:pt x="145311" y="10681"/>
                  </a:lnTo>
                  <a:lnTo>
                    <a:pt x="148468" y="8444"/>
                  </a:lnTo>
                  <a:lnTo>
                    <a:pt x="15478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6" name="SMARTInkShape-945"/>
            <p:cNvSpPr/>
            <p:nvPr/>
          </p:nvSpPr>
          <p:spPr>
            <a:xfrm>
              <a:off x="6715125" y="4953000"/>
              <a:ext cx="142876" cy="1"/>
            </a:xfrm>
            <a:custGeom>
              <a:avLst/>
              <a:gdLst/>
              <a:ahLst/>
              <a:cxnLst/>
              <a:rect l="0" t="0" r="0" b="0"/>
              <a:pathLst>
                <a:path w="142876" h="1">
                  <a:moveTo>
                    <a:pt x="0" y="0"/>
                  </a:moveTo>
                  <a:lnTo>
                    <a:pt x="57587" y="0"/>
                  </a:lnTo>
                  <a:lnTo>
                    <a:pt x="113617" y="0"/>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SMARTInkShape-946"/>
            <p:cNvSpPr/>
            <p:nvPr/>
          </p:nvSpPr>
          <p:spPr>
            <a:xfrm>
              <a:off x="5907313" y="4798219"/>
              <a:ext cx="117233" cy="295585"/>
            </a:xfrm>
            <a:custGeom>
              <a:avLst/>
              <a:gdLst/>
              <a:ahLst/>
              <a:cxnLst/>
              <a:rect l="0" t="0" r="0" b="0"/>
              <a:pathLst>
                <a:path w="117233" h="295585">
                  <a:moveTo>
                    <a:pt x="45812" y="0"/>
                  </a:moveTo>
                  <a:lnTo>
                    <a:pt x="39491" y="0"/>
                  </a:lnTo>
                  <a:lnTo>
                    <a:pt x="37630" y="1323"/>
                  </a:lnTo>
                  <a:lnTo>
                    <a:pt x="36388" y="3527"/>
                  </a:lnTo>
                  <a:lnTo>
                    <a:pt x="34396" y="16572"/>
                  </a:lnTo>
                  <a:lnTo>
                    <a:pt x="32679" y="33210"/>
                  </a:lnTo>
                  <a:lnTo>
                    <a:pt x="24501" y="60603"/>
                  </a:lnTo>
                  <a:lnTo>
                    <a:pt x="14146" y="108865"/>
                  </a:lnTo>
                  <a:lnTo>
                    <a:pt x="4306" y="160591"/>
                  </a:lnTo>
                  <a:lnTo>
                    <a:pt x="0" y="192221"/>
                  </a:lnTo>
                  <a:lnTo>
                    <a:pt x="8597" y="245517"/>
                  </a:lnTo>
                  <a:lnTo>
                    <a:pt x="15971" y="269714"/>
                  </a:lnTo>
                  <a:lnTo>
                    <a:pt x="19303" y="275059"/>
                  </a:lnTo>
                  <a:lnTo>
                    <a:pt x="28991" y="283905"/>
                  </a:lnTo>
                  <a:lnTo>
                    <a:pt x="31721" y="290662"/>
                  </a:lnTo>
                  <a:lnTo>
                    <a:pt x="33772" y="292993"/>
                  </a:lnTo>
                  <a:lnTo>
                    <a:pt x="39579" y="295584"/>
                  </a:lnTo>
                  <a:lnTo>
                    <a:pt x="41657" y="294952"/>
                  </a:lnTo>
                  <a:lnTo>
                    <a:pt x="43042" y="293207"/>
                  </a:lnTo>
                  <a:lnTo>
                    <a:pt x="45904" y="287741"/>
                  </a:lnTo>
                  <a:lnTo>
                    <a:pt x="77667" y="233640"/>
                  </a:lnTo>
                  <a:lnTo>
                    <a:pt x="105349" y="178563"/>
                  </a:lnTo>
                  <a:lnTo>
                    <a:pt x="111960" y="162705"/>
                  </a:lnTo>
                  <a:lnTo>
                    <a:pt x="117043" y="105539"/>
                  </a:lnTo>
                  <a:lnTo>
                    <a:pt x="117232" y="79581"/>
                  </a:lnTo>
                  <a:lnTo>
                    <a:pt x="113714" y="71529"/>
                  </a:lnTo>
                  <a:lnTo>
                    <a:pt x="110924" y="67530"/>
                  </a:lnTo>
                  <a:lnTo>
                    <a:pt x="106418" y="64864"/>
                  </a:lnTo>
                  <a:lnTo>
                    <a:pt x="83703" y="60584"/>
                  </a:lnTo>
                  <a:lnTo>
                    <a:pt x="57718" y="595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SMARTInkShape-947"/>
            <p:cNvSpPr/>
            <p:nvPr/>
          </p:nvSpPr>
          <p:spPr>
            <a:xfrm>
              <a:off x="5810250" y="4774406"/>
              <a:ext cx="23814" cy="321470"/>
            </a:xfrm>
            <a:custGeom>
              <a:avLst/>
              <a:gdLst/>
              <a:ahLst/>
              <a:cxnLst/>
              <a:rect l="0" t="0" r="0" b="0"/>
              <a:pathLst>
                <a:path w="23814" h="321470">
                  <a:moveTo>
                    <a:pt x="23813" y="0"/>
                  </a:moveTo>
                  <a:lnTo>
                    <a:pt x="23813" y="52290"/>
                  </a:lnTo>
                  <a:lnTo>
                    <a:pt x="23813" y="110048"/>
                  </a:lnTo>
                  <a:lnTo>
                    <a:pt x="23813" y="169424"/>
                  </a:lnTo>
                  <a:lnTo>
                    <a:pt x="22489" y="190393"/>
                  </a:lnTo>
                  <a:lnTo>
                    <a:pt x="13561" y="239940"/>
                  </a:lnTo>
                  <a:lnTo>
                    <a:pt x="0"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SMARTInkShape-948"/>
            <p:cNvSpPr/>
            <p:nvPr/>
          </p:nvSpPr>
          <p:spPr>
            <a:xfrm>
              <a:off x="6107906" y="5060156"/>
              <a:ext cx="11908" cy="11908"/>
            </a:xfrm>
            <a:custGeom>
              <a:avLst/>
              <a:gdLst/>
              <a:ahLst/>
              <a:cxnLst/>
              <a:rect l="0" t="0" r="0" b="0"/>
              <a:pathLst>
                <a:path w="11908" h="11908">
                  <a:moveTo>
                    <a:pt x="0" y="11907"/>
                  </a:moveTo>
                  <a:lnTo>
                    <a:pt x="1190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81" name="SMARTInkShape-949"/>
          <p:cNvSpPr/>
          <p:nvPr/>
        </p:nvSpPr>
        <p:spPr>
          <a:xfrm>
            <a:off x="6899588" y="4488656"/>
            <a:ext cx="160819" cy="750095"/>
          </a:xfrm>
          <a:custGeom>
            <a:avLst/>
            <a:gdLst/>
            <a:ahLst/>
            <a:cxnLst/>
            <a:rect l="0" t="0" r="0" b="0"/>
            <a:pathLst>
              <a:path w="160819" h="750095">
                <a:moveTo>
                  <a:pt x="160818" y="0"/>
                </a:moveTo>
                <a:lnTo>
                  <a:pt x="154498" y="0"/>
                </a:lnTo>
                <a:lnTo>
                  <a:pt x="152636" y="1323"/>
                </a:lnTo>
                <a:lnTo>
                  <a:pt x="151394" y="3528"/>
                </a:lnTo>
                <a:lnTo>
                  <a:pt x="149648" y="16479"/>
                </a:lnTo>
                <a:lnTo>
                  <a:pt x="147916" y="29814"/>
                </a:lnTo>
                <a:lnTo>
                  <a:pt x="124809" y="86990"/>
                </a:lnTo>
                <a:lnTo>
                  <a:pt x="109167" y="138010"/>
                </a:lnTo>
                <a:lnTo>
                  <a:pt x="90981" y="183473"/>
                </a:lnTo>
                <a:lnTo>
                  <a:pt x="69314" y="238060"/>
                </a:lnTo>
                <a:lnTo>
                  <a:pt x="49775" y="284261"/>
                </a:lnTo>
                <a:lnTo>
                  <a:pt x="33695" y="337932"/>
                </a:lnTo>
                <a:lnTo>
                  <a:pt x="15408" y="387936"/>
                </a:lnTo>
                <a:lnTo>
                  <a:pt x="7490" y="436266"/>
                </a:lnTo>
                <a:lnTo>
                  <a:pt x="0" y="484100"/>
                </a:lnTo>
                <a:lnTo>
                  <a:pt x="3660" y="531786"/>
                </a:lnTo>
                <a:lnTo>
                  <a:pt x="7979" y="578107"/>
                </a:lnTo>
                <a:lnTo>
                  <a:pt x="31801" y="633513"/>
                </a:lnTo>
                <a:lnTo>
                  <a:pt x="61985" y="688701"/>
                </a:lnTo>
                <a:lnTo>
                  <a:pt x="113193" y="750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87" name="SMARTInkShape-Group277"/>
          <p:cNvGrpSpPr/>
          <p:nvPr/>
        </p:nvGrpSpPr>
        <p:grpSpPr>
          <a:xfrm>
            <a:off x="7002576" y="4512469"/>
            <a:ext cx="950800" cy="666751"/>
            <a:chOff x="7002576" y="4512469"/>
            <a:chExt cx="950800" cy="666751"/>
          </a:xfrm>
        </p:grpSpPr>
        <p:sp>
          <p:nvSpPr>
            <p:cNvPr id="1082" name="SMARTInkShape-950"/>
            <p:cNvSpPr/>
            <p:nvPr/>
          </p:nvSpPr>
          <p:spPr>
            <a:xfrm>
              <a:off x="7002576" y="4714875"/>
              <a:ext cx="105456" cy="166675"/>
            </a:xfrm>
            <a:custGeom>
              <a:avLst/>
              <a:gdLst/>
              <a:ahLst/>
              <a:cxnLst/>
              <a:rect l="0" t="0" r="0" b="0"/>
              <a:pathLst>
                <a:path w="105456" h="166675">
                  <a:moveTo>
                    <a:pt x="34018" y="0"/>
                  </a:moveTo>
                  <a:lnTo>
                    <a:pt x="34018" y="51612"/>
                  </a:lnTo>
                  <a:lnTo>
                    <a:pt x="30490" y="59539"/>
                  </a:lnTo>
                  <a:lnTo>
                    <a:pt x="27697" y="63505"/>
                  </a:lnTo>
                  <a:lnTo>
                    <a:pt x="19319" y="92768"/>
                  </a:lnTo>
                  <a:lnTo>
                    <a:pt x="14255" y="102084"/>
                  </a:lnTo>
                  <a:lnTo>
                    <a:pt x="11006" y="118845"/>
                  </a:lnTo>
                  <a:lnTo>
                    <a:pt x="10739" y="122886"/>
                  </a:lnTo>
                  <a:lnTo>
                    <a:pt x="6915" y="130904"/>
                  </a:lnTo>
                  <a:lnTo>
                    <a:pt x="2128" y="138878"/>
                  </a:lnTo>
                  <a:lnTo>
                    <a:pt x="0" y="146831"/>
                  </a:lnTo>
                  <a:lnTo>
                    <a:pt x="756" y="149481"/>
                  </a:lnTo>
                  <a:lnTo>
                    <a:pt x="2583" y="151248"/>
                  </a:lnTo>
                  <a:lnTo>
                    <a:pt x="5123" y="152426"/>
                  </a:lnTo>
                  <a:lnTo>
                    <a:pt x="6818" y="154534"/>
                  </a:lnTo>
                  <a:lnTo>
                    <a:pt x="9760" y="164826"/>
                  </a:lnTo>
                  <a:lnTo>
                    <a:pt x="13535" y="165860"/>
                  </a:lnTo>
                  <a:lnTo>
                    <a:pt x="49950" y="166674"/>
                  </a:lnTo>
                  <a:lnTo>
                    <a:pt x="105455" y="1547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3" name="SMARTInkShape-951"/>
            <p:cNvSpPr/>
            <p:nvPr/>
          </p:nvSpPr>
          <p:spPr>
            <a:xfrm>
              <a:off x="7346156" y="4738688"/>
              <a:ext cx="166689" cy="320724"/>
            </a:xfrm>
            <a:custGeom>
              <a:avLst/>
              <a:gdLst/>
              <a:ahLst/>
              <a:cxnLst/>
              <a:rect l="0" t="0" r="0" b="0"/>
              <a:pathLst>
                <a:path w="166689" h="320724">
                  <a:moveTo>
                    <a:pt x="166688" y="0"/>
                  </a:moveTo>
                  <a:lnTo>
                    <a:pt x="160367" y="0"/>
                  </a:lnTo>
                  <a:lnTo>
                    <a:pt x="158505" y="1322"/>
                  </a:lnTo>
                  <a:lnTo>
                    <a:pt x="157264" y="3527"/>
                  </a:lnTo>
                  <a:lnTo>
                    <a:pt x="153785" y="20308"/>
                  </a:lnTo>
                  <a:lnTo>
                    <a:pt x="115448" y="72490"/>
                  </a:lnTo>
                  <a:lnTo>
                    <a:pt x="102904" y="89103"/>
                  </a:lnTo>
                  <a:lnTo>
                    <a:pt x="67548" y="147104"/>
                  </a:lnTo>
                  <a:lnTo>
                    <a:pt x="40043" y="205178"/>
                  </a:lnTo>
                  <a:lnTo>
                    <a:pt x="15455" y="258339"/>
                  </a:lnTo>
                  <a:lnTo>
                    <a:pt x="14272" y="263507"/>
                  </a:lnTo>
                  <a:lnTo>
                    <a:pt x="16486" y="276305"/>
                  </a:lnTo>
                  <a:lnTo>
                    <a:pt x="26697" y="308733"/>
                  </a:lnTo>
                  <a:lnTo>
                    <a:pt x="29704" y="312978"/>
                  </a:lnTo>
                  <a:lnTo>
                    <a:pt x="36573" y="317695"/>
                  </a:lnTo>
                  <a:lnTo>
                    <a:pt x="45359" y="319791"/>
                  </a:lnTo>
                  <a:lnTo>
                    <a:pt x="58084" y="320723"/>
                  </a:lnTo>
                  <a:lnTo>
                    <a:pt x="69030" y="317609"/>
                  </a:lnTo>
                  <a:lnTo>
                    <a:pt x="79628" y="313139"/>
                  </a:lnTo>
                  <a:lnTo>
                    <a:pt x="99147" y="309298"/>
                  </a:lnTo>
                  <a:lnTo>
                    <a:pt x="113897" y="300371"/>
                  </a:lnTo>
                  <a:lnTo>
                    <a:pt x="134780" y="281616"/>
                  </a:lnTo>
                  <a:lnTo>
                    <a:pt x="139277" y="273770"/>
                  </a:lnTo>
                  <a:lnTo>
                    <a:pt x="142165" y="257954"/>
                  </a:lnTo>
                  <a:lnTo>
                    <a:pt x="142813" y="234154"/>
                  </a:lnTo>
                  <a:lnTo>
                    <a:pt x="139320" y="226217"/>
                  </a:lnTo>
                  <a:lnTo>
                    <a:pt x="136536" y="222250"/>
                  </a:lnTo>
                  <a:lnTo>
                    <a:pt x="119977" y="210343"/>
                  </a:lnTo>
                  <a:lnTo>
                    <a:pt x="104634" y="204758"/>
                  </a:lnTo>
                  <a:lnTo>
                    <a:pt x="49771" y="202467"/>
                  </a:lnTo>
                  <a:lnTo>
                    <a:pt x="33563" y="202424"/>
                  </a:lnTo>
                  <a:lnTo>
                    <a:pt x="24619" y="205942"/>
                  </a:lnTo>
                  <a:lnTo>
                    <a:pt x="16233" y="210592"/>
                  </a:lnTo>
                  <a:lnTo>
                    <a:pt x="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4" name="SMARTInkShape-952"/>
            <p:cNvSpPr/>
            <p:nvPr/>
          </p:nvSpPr>
          <p:spPr>
            <a:xfrm>
              <a:off x="7131844" y="4738688"/>
              <a:ext cx="35720" cy="250032"/>
            </a:xfrm>
            <a:custGeom>
              <a:avLst/>
              <a:gdLst/>
              <a:ahLst/>
              <a:cxnLst/>
              <a:rect l="0" t="0" r="0" b="0"/>
              <a:pathLst>
                <a:path w="35720" h="250032">
                  <a:moveTo>
                    <a:pt x="35719" y="0"/>
                  </a:moveTo>
                  <a:lnTo>
                    <a:pt x="34395" y="41393"/>
                  </a:lnTo>
                  <a:lnTo>
                    <a:pt x="25467" y="79599"/>
                  </a:lnTo>
                  <a:lnTo>
                    <a:pt x="20502" y="128516"/>
                  </a:lnTo>
                  <a:lnTo>
                    <a:pt x="14453" y="157582"/>
                  </a:lnTo>
                  <a:lnTo>
                    <a:pt x="9133" y="187801"/>
                  </a:lnTo>
                  <a:lnTo>
                    <a:pt x="1804" y="215396"/>
                  </a:lnTo>
                  <a:lnTo>
                    <a:pt x="0"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5" name="SMARTInkShape-953"/>
            <p:cNvSpPr/>
            <p:nvPr/>
          </p:nvSpPr>
          <p:spPr>
            <a:xfrm>
              <a:off x="7548563" y="4536281"/>
              <a:ext cx="130762" cy="642939"/>
            </a:xfrm>
            <a:custGeom>
              <a:avLst/>
              <a:gdLst/>
              <a:ahLst/>
              <a:cxnLst/>
              <a:rect l="0" t="0" r="0" b="0"/>
              <a:pathLst>
                <a:path w="130762" h="642939">
                  <a:moveTo>
                    <a:pt x="0" y="0"/>
                  </a:moveTo>
                  <a:lnTo>
                    <a:pt x="6320" y="6321"/>
                  </a:lnTo>
                  <a:lnTo>
                    <a:pt x="9424" y="12952"/>
                  </a:lnTo>
                  <a:lnTo>
                    <a:pt x="10251" y="16572"/>
                  </a:lnTo>
                  <a:lnTo>
                    <a:pt x="39851" y="68184"/>
                  </a:lnTo>
                  <a:lnTo>
                    <a:pt x="68976" y="120202"/>
                  </a:lnTo>
                  <a:lnTo>
                    <a:pt x="90957" y="178744"/>
                  </a:lnTo>
                  <a:lnTo>
                    <a:pt x="111082" y="238145"/>
                  </a:lnTo>
                  <a:lnTo>
                    <a:pt x="125668" y="293937"/>
                  </a:lnTo>
                  <a:lnTo>
                    <a:pt x="129921" y="344547"/>
                  </a:lnTo>
                  <a:lnTo>
                    <a:pt x="130761" y="392761"/>
                  </a:lnTo>
                  <a:lnTo>
                    <a:pt x="129604" y="440503"/>
                  </a:lnTo>
                  <a:lnTo>
                    <a:pt x="118009" y="488151"/>
                  </a:lnTo>
                  <a:lnTo>
                    <a:pt x="109334" y="510643"/>
                  </a:lnTo>
                  <a:lnTo>
                    <a:pt x="76468" y="564421"/>
                  </a:lnTo>
                  <a:lnTo>
                    <a:pt x="62491" y="594097"/>
                  </a:lnTo>
                  <a:lnTo>
                    <a:pt x="23812" y="6429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6" name="SMARTInkShape-954"/>
            <p:cNvSpPr/>
            <p:nvPr/>
          </p:nvSpPr>
          <p:spPr>
            <a:xfrm>
              <a:off x="7792200" y="4512469"/>
              <a:ext cx="161176" cy="607220"/>
            </a:xfrm>
            <a:custGeom>
              <a:avLst/>
              <a:gdLst/>
              <a:ahLst/>
              <a:cxnLst/>
              <a:rect l="0" t="0" r="0" b="0"/>
              <a:pathLst>
                <a:path w="161176" h="607220">
                  <a:moveTo>
                    <a:pt x="161175" y="0"/>
                  </a:moveTo>
                  <a:lnTo>
                    <a:pt x="161175" y="6320"/>
                  </a:lnTo>
                  <a:lnTo>
                    <a:pt x="159852" y="8182"/>
                  </a:lnTo>
                  <a:lnTo>
                    <a:pt x="157647" y="9424"/>
                  </a:lnTo>
                  <a:lnTo>
                    <a:pt x="154854" y="10251"/>
                  </a:lnTo>
                  <a:lnTo>
                    <a:pt x="152993" y="12126"/>
                  </a:lnTo>
                  <a:lnTo>
                    <a:pt x="120201" y="69064"/>
                  </a:lnTo>
                  <a:lnTo>
                    <a:pt x="94481" y="118593"/>
                  </a:lnTo>
                  <a:lnTo>
                    <a:pt x="68822" y="166595"/>
                  </a:lnTo>
                  <a:lnTo>
                    <a:pt x="50622" y="214294"/>
                  </a:lnTo>
                  <a:lnTo>
                    <a:pt x="34288" y="270116"/>
                  </a:lnTo>
                  <a:lnTo>
                    <a:pt x="18322" y="324260"/>
                  </a:lnTo>
                  <a:lnTo>
                    <a:pt x="8750" y="379199"/>
                  </a:lnTo>
                  <a:lnTo>
                    <a:pt x="0" y="428269"/>
                  </a:lnTo>
                  <a:lnTo>
                    <a:pt x="4739" y="476179"/>
                  </a:lnTo>
                  <a:lnTo>
                    <a:pt x="9431" y="508420"/>
                  </a:lnTo>
                  <a:lnTo>
                    <a:pt x="17004" y="526266"/>
                  </a:lnTo>
                  <a:lnTo>
                    <a:pt x="50388" y="574007"/>
                  </a:lnTo>
                  <a:lnTo>
                    <a:pt x="86336" y="598566"/>
                  </a:lnTo>
                  <a:lnTo>
                    <a:pt x="113550" y="607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97" name="SMARTInkShape-Group278"/>
          <p:cNvGrpSpPr/>
          <p:nvPr/>
        </p:nvGrpSpPr>
        <p:grpSpPr>
          <a:xfrm>
            <a:off x="7917862" y="4560094"/>
            <a:ext cx="1380920" cy="535782"/>
            <a:chOff x="7917862" y="4560094"/>
            <a:chExt cx="1380920" cy="535782"/>
          </a:xfrm>
        </p:grpSpPr>
        <p:sp>
          <p:nvSpPr>
            <p:cNvPr id="1088" name="SMARTInkShape-955"/>
            <p:cNvSpPr/>
            <p:nvPr/>
          </p:nvSpPr>
          <p:spPr>
            <a:xfrm>
              <a:off x="7917862" y="4655344"/>
              <a:ext cx="149064" cy="285690"/>
            </a:xfrm>
            <a:custGeom>
              <a:avLst/>
              <a:gdLst/>
              <a:ahLst/>
              <a:cxnLst/>
              <a:rect l="0" t="0" r="0" b="0"/>
              <a:pathLst>
                <a:path w="149064" h="285690">
                  <a:moveTo>
                    <a:pt x="118857" y="0"/>
                  </a:moveTo>
                  <a:lnTo>
                    <a:pt x="112536" y="0"/>
                  </a:lnTo>
                  <a:lnTo>
                    <a:pt x="105906" y="3527"/>
                  </a:lnTo>
                  <a:lnTo>
                    <a:pt x="98549" y="8182"/>
                  </a:lnTo>
                  <a:lnTo>
                    <a:pt x="86969" y="12126"/>
                  </a:lnTo>
                  <a:lnTo>
                    <a:pt x="73837" y="19762"/>
                  </a:lnTo>
                  <a:lnTo>
                    <a:pt x="55099" y="23935"/>
                  </a:lnTo>
                  <a:lnTo>
                    <a:pt x="40582" y="32962"/>
                  </a:lnTo>
                  <a:lnTo>
                    <a:pt x="32033" y="40226"/>
                  </a:lnTo>
                  <a:lnTo>
                    <a:pt x="27352" y="47864"/>
                  </a:lnTo>
                  <a:lnTo>
                    <a:pt x="24347" y="63547"/>
                  </a:lnTo>
                  <a:lnTo>
                    <a:pt x="23826" y="81740"/>
                  </a:lnTo>
                  <a:lnTo>
                    <a:pt x="27232" y="92774"/>
                  </a:lnTo>
                  <a:lnTo>
                    <a:pt x="45250" y="122950"/>
                  </a:lnTo>
                  <a:lnTo>
                    <a:pt x="62358" y="139029"/>
                  </a:lnTo>
                  <a:lnTo>
                    <a:pt x="80137" y="187211"/>
                  </a:lnTo>
                  <a:lnTo>
                    <a:pt x="93213" y="228340"/>
                  </a:lnTo>
                  <a:lnTo>
                    <a:pt x="92501" y="232924"/>
                  </a:lnTo>
                  <a:lnTo>
                    <a:pt x="88181" y="241546"/>
                  </a:lnTo>
                  <a:lnTo>
                    <a:pt x="55282" y="277798"/>
                  </a:lnTo>
                  <a:lnTo>
                    <a:pt x="47385" y="282216"/>
                  </a:lnTo>
                  <a:lnTo>
                    <a:pt x="31538" y="285051"/>
                  </a:lnTo>
                  <a:lnTo>
                    <a:pt x="7732" y="285689"/>
                  </a:lnTo>
                  <a:lnTo>
                    <a:pt x="5085" y="284386"/>
                  </a:lnTo>
                  <a:lnTo>
                    <a:pt x="3322" y="282195"/>
                  </a:lnTo>
                  <a:lnTo>
                    <a:pt x="491" y="275493"/>
                  </a:lnTo>
                  <a:lnTo>
                    <a:pt x="0" y="268012"/>
                  </a:lnTo>
                  <a:lnTo>
                    <a:pt x="3414" y="261109"/>
                  </a:lnTo>
                  <a:lnTo>
                    <a:pt x="47447" y="204882"/>
                  </a:lnTo>
                  <a:lnTo>
                    <a:pt x="102655" y="147199"/>
                  </a:lnTo>
                  <a:lnTo>
                    <a:pt x="137369" y="111134"/>
                  </a:lnTo>
                  <a:lnTo>
                    <a:pt x="145150" y="95252"/>
                  </a:lnTo>
                  <a:lnTo>
                    <a:pt x="148292" y="91282"/>
                  </a:lnTo>
                  <a:lnTo>
                    <a:pt x="149063" y="88636"/>
                  </a:lnTo>
                  <a:lnTo>
                    <a:pt x="148255" y="86872"/>
                  </a:lnTo>
                  <a:lnTo>
                    <a:pt x="146393" y="85696"/>
                  </a:lnTo>
                  <a:lnTo>
                    <a:pt x="145151" y="83588"/>
                  </a:lnTo>
                  <a:lnTo>
                    <a:pt x="142082" y="74303"/>
                  </a:lnTo>
                  <a:lnTo>
                    <a:pt x="136676" y="66978"/>
                  </a:lnTo>
                  <a:lnTo>
                    <a:pt x="129863" y="62841"/>
                  </a:lnTo>
                  <a:lnTo>
                    <a:pt x="114710" y="60185"/>
                  </a:lnTo>
                  <a:lnTo>
                    <a:pt x="83138" y="595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9" name="SMARTInkShape-956"/>
            <p:cNvSpPr/>
            <p:nvPr/>
          </p:nvSpPr>
          <p:spPr>
            <a:xfrm>
              <a:off x="8929833" y="4691135"/>
              <a:ext cx="368949" cy="71366"/>
            </a:xfrm>
            <a:custGeom>
              <a:avLst/>
              <a:gdLst/>
              <a:ahLst/>
              <a:cxnLst/>
              <a:rect l="0" t="0" r="0" b="0"/>
              <a:pathLst>
                <a:path w="368949" h="71366">
                  <a:moveTo>
                    <a:pt x="11761" y="71365"/>
                  </a:moveTo>
                  <a:lnTo>
                    <a:pt x="345" y="59949"/>
                  </a:lnTo>
                  <a:lnTo>
                    <a:pt x="0" y="53284"/>
                  </a:lnTo>
                  <a:lnTo>
                    <a:pt x="1275" y="51373"/>
                  </a:lnTo>
                  <a:lnTo>
                    <a:pt x="3447" y="50100"/>
                  </a:lnTo>
                  <a:lnTo>
                    <a:pt x="6218" y="49250"/>
                  </a:lnTo>
                  <a:lnTo>
                    <a:pt x="62496" y="19609"/>
                  </a:lnTo>
                  <a:lnTo>
                    <a:pt x="119326" y="9330"/>
                  </a:lnTo>
                  <a:lnTo>
                    <a:pt x="166623" y="1785"/>
                  </a:lnTo>
                  <a:lnTo>
                    <a:pt x="222365" y="294"/>
                  </a:lnTo>
                  <a:lnTo>
                    <a:pt x="276493" y="0"/>
                  </a:lnTo>
                  <a:lnTo>
                    <a:pt x="322151" y="3477"/>
                  </a:lnTo>
                  <a:lnTo>
                    <a:pt x="368948" y="118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0" name="SMARTInkShape-957"/>
            <p:cNvSpPr/>
            <p:nvPr/>
          </p:nvSpPr>
          <p:spPr>
            <a:xfrm>
              <a:off x="8549191" y="4714875"/>
              <a:ext cx="70935" cy="142668"/>
            </a:xfrm>
            <a:custGeom>
              <a:avLst/>
              <a:gdLst/>
              <a:ahLst/>
              <a:cxnLst/>
              <a:rect l="0" t="0" r="0" b="0"/>
              <a:pathLst>
                <a:path w="70935" h="142668">
                  <a:moveTo>
                    <a:pt x="35215" y="0"/>
                  </a:moveTo>
                  <a:lnTo>
                    <a:pt x="35215" y="6321"/>
                  </a:lnTo>
                  <a:lnTo>
                    <a:pt x="31688" y="12952"/>
                  </a:lnTo>
                  <a:lnTo>
                    <a:pt x="27033" y="20308"/>
                  </a:lnTo>
                  <a:lnTo>
                    <a:pt x="12603" y="67701"/>
                  </a:lnTo>
                  <a:lnTo>
                    <a:pt x="10435" y="87234"/>
                  </a:lnTo>
                  <a:lnTo>
                    <a:pt x="1198" y="110592"/>
                  </a:lnTo>
                  <a:lnTo>
                    <a:pt x="0" y="122873"/>
                  </a:lnTo>
                  <a:lnTo>
                    <a:pt x="3248" y="130898"/>
                  </a:lnTo>
                  <a:lnTo>
                    <a:pt x="5967" y="134891"/>
                  </a:lnTo>
                  <a:lnTo>
                    <a:pt x="9101" y="137552"/>
                  </a:lnTo>
                  <a:lnTo>
                    <a:pt x="16113" y="140509"/>
                  </a:lnTo>
                  <a:lnTo>
                    <a:pt x="32929" y="142667"/>
                  </a:lnTo>
                  <a:lnTo>
                    <a:pt x="70934" y="1190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1" name="SMARTInkShape-958"/>
            <p:cNvSpPr/>
            <p:nvPr/>
          </p:nvSpPr>
          <p:spPr>
            <a:xfrm>
              <a:off x="8227219" y="4668905"/>
              <a:ext cx="142618" cy="296002"/>
            </a:xfrm>
            <a:custGeom>
              <a:avLst/>
              <a:gdLst/>
              <a:ahLst/>
              <a:cxnLst/>
              <a:rect l="0" t="0" r="0" b="0"/>
              <a:pathLst>
                <a:path w="142618" h="296002">
                  <a:moveTo>
                    <a:pt x="0" y="10251"/>
                  </a:moveTo>
                  <a:lnTo>
                    <a:pt x="6320" y="10251"/>
                  </a:lnTo>
                  <a:lnTo>
                    <a:pt x="12951" y="6724"/>
                  </a:lnTo>
                  <a:lnTo>
                    <a:pt x="16572" y="3931"/>
                  </a:lnTo>
                  <a:lnTo>
                    <a:pt x="27650" y="827"/>
                  </a:lnTo>
                  <a:lnTo>
                    <a:pt x="34308" y="0"/>
                  </a:lnTo>
                  <a:lnTo>
                    <a:pt x="45234" y="2608"/>
                  </a:lnTo>
                  <a:lnTo>
                    <a:pt x="55823" y="6855"/>
                  </a:lnTo>
                  <a:lnTo>
                    <a:pt x="108938" y="20370"/>
                  </a:lnTo>
                  <a:lnTo>
                    <a:pt x="112312" y="23612"/>
                  </a:lnTo>
                  <a:lnTo>
                    <a:pt x="118173" y="42503"/>
                  </a:lnTo>
                  <a:lnTo>
                    <a:pt x="115139" y="47957"/>
                  </a:lnTo>
                  <a:lnTo>
                    <a:pt x="102413" y="62237"/>
                  </a:lnTo>
                  <a:lnTo>
                    <a:pt x="45781" y="97574"/>
                  </a:lnTo>
                  <a:lnTo>
                    <a:pt x="20019" y="112118"/>
                  </a:lnTo>
                  <a:lnTo>
                    <a:pt x="9779" y="115057"/>
                  </a:lnTo>
                  <a:lnTo>
                    <a:pt x="6519" y="117163"/>
                  </a:lnTo>
                  <a:lnTo>
                    <a:pt x="4346" y="119890"/>
                  </a:lnTo>
                  <a:lnTo>
                    <a:pt x="1931" y="126448"/>
                  </a:lnTo>
                  <a:lnTo>
                    <a:pt x="858" y="133773"/>
                  </a:lnTo>
                  <a:lnTo>
                    <a:pt x="1895" y="136255"/>
                  </a:lnTo>
                  <a:lnTo>
                    <a:pt x="3909" y="137910"/>
                  </a:lnTo>
                  <a:lnTo>
                    <a:pt x="9675" y="141072"/>
                  </a:lnTo>
                  <a:lnTo>
                    <a:pt x="16647" y="146887"/>
                  </a:lnTo>
                  <a:lnTo>
                    <a:pt x="27683" y="150353"/>
                  </a:lnTo>
                  <a:lnTo>
                    <a:pt x="40085" y="153217"/>
                  </a:lnTo>
                  <a:lnTo>
                    <a:pt x="95769" y="181066"/>
                  </a:lnTo>
                  <a:lnTo>
                    <a:pt x="132979" y="204734"/>
                  </a:lnTo>
                  <a:lnTo>
                    <a:pt x="138477" y="212663"/>
                  </a:lnTo>
                  <a:lnTo>
                    <a:pt x="141572" y="224565"/>
                  </a:lnTo>
                  <a:lnTo>
                    <a:pt x="142617" y="240439"/>
                  </a:lnTo>
                  <a:lnTo>
                    <a:pt x="139232" y="248376"/>
                  </a:lnTo>
                  <a:lnTo>
                    <a:pt x="136477" y="252345"/>
                  </a:lnTo>
                  <a:lnTo>
                    <a:pt x="129889" y="256755"/>
                  </a:lnTo>
                  <a:lnTo>
                    <a:pt x="122551" y="260038"/>
                  </a:lnTo>
                  <a:lnTo>
                    <a:pt x="90994" y="279130"/>
                  </a:lnTo>
                  <a:lnTo>
                    <a:pt x="34027" y="294769"/>
                  </a:lnTo>
                  <a:lnTo>
                    <a:pt x="23812" y="2960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2" name="SMARTInkShape-959"/>
            <p:cNvSpPr/>
            <p:nvPr/>
          </p:nvSpPr>
          <p:spPr>
            <a:xfrm>
              <a:off x="8751094" y="4560094"/>
              <a:ext cx="70393" cy="523876"/>
            </a:xfrm>
            <a:custGeom>
              <a:avLst/>
              <a:gdLst/>
              <a:ahLst/>
              <a:cxnLst/>
              <a:rect l="0" t="0" r="0" b="0"/>
              <a:pathLst>
                <a:path w="70393" h="523876">
                  <a:moveTo>
                    <a:pt x="0" y="0"/>
                  </a:moveTo>
                  <a:lnTo>
                    <a:pt x="0" y="24057"/>
                  </a:lnTo>
                  <a:lnTo>
                    <a:pt x="3527" y="34064"/>
                  </a:lnTo>
                  <a:lnTo>
                    <a:pt x="24122" y="85289"/>
                  </a:lnTo>
                  <a:lnTo>
                    <a:pt x="43696" y="143131"/>
                  </a:lnTo>
                  <a:lnTo>
                    <a:pt x="63505" y="202440"/>
                  </a:lnTo>
                  <a:lnTo>
                    <a:pt x="70392" y="261942"/>
                  </a:lnTo>
                  <a:lnTo>
                    <a:pt x="67600" y="308241"/>
                  </a:lnTo>
                  <a:lnTo>
                    <a:pt x="58394" y="361646"/>
                  </a:lnTo>
                  <a:lnTo>
                    <a:pt x="43431" y="415248"/>
                  </a:lnTo>
                  <a:lnTo>
                    <a:pt x="27737" y="464053"/>
                  </a:lnTo>
                  <a:lnTo>
                    <a:pt x="11897" y="504855"/>
                  </a:lnTo>
                  <a:lnTo>
                    <a:pt x="0" y="523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3" name="SMARTInkShape-960"/>
            <p:cNvSpPr/>
            <p:nvPr/>
          </p:nvSpPr>
          <p:spPr>
            <a:xfrm>
              <a:off x="8096250" y="4953000"/>
              <a:ext cx="11907" cy="11907"/>
            </a:xfrm>
            <a:custGeom>
              <a:avLst/>
              <a:gdLst/>
              <a:ahLst/>
              <a:cxnLst/>
              <a:rect l="0" t="0" r="0" b="0"/>
              <a:pathLst>
                <a:path w="11907" h="11907">
                  <a:moveTo>
                    <a:pt x="0" y="11906"/>
                  </a:moveTo>
                  <a:lnTo>
                    <a:pt x="1190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4" name="SMARTInkShape-961"/>
            <p:cNvSpPr/>
            <p:nvPr/>
          </p:nvSpPr>
          <p:spPr>
            <a:xfrm>
              <a:off x="9108281" y="4702969"/>
              <a:ext cx="47626" cy="392907"/>
            </a:xfrm>
            <a:custGeom>
              <a:avLst/>
              <a:gdLst/>
              <a:ahLst/>
              <a:cxnLst/>
              <a:rect l="0" t="0" r="0" b="0"/>
              <a:pathLst>
                <a:path w="47626" h="392907">
                  <a:moveTo>
                    <a:pt x="47625" y="0"/>
                  </a:moveTo>
                  <a:lnTo>
                    <a:pt x="47625" y="50898"/>
                  </a:lnTo>
                  <a:lnTo>
                    <a:pt x="47625" y="107587"/>
                  </a:lnTo>
                  <a:lnTo>
                    <a:pt x="46302" y="156189"/>
                  </a:lnTo>
                  <a:lnTo>
                    <a:pt x="38201" y="211847"/>
                  </a:lnTo>
                  <a:lnTo>
                    <a:pt x="29888" y="261450"/>
                  </a:lnTo>
                  <a:lnTo>
                    <a:pt x="21085" y="317876"/>
                  </a:lnTo>
                  <a:lnTo>
                    <a:pt x="2192" y="376821"/>
                  </a:lnTo>
                  <a:lnTo>
                    <a:pt x="0" y="392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5" name="SMARTInkShape-962"/>
            <p:cNvSpPr/>
            <p:nvPr/>
          </p:nvSpPr>
          <p:spPr>
            <a:xfrm>
              <a:off x="8453438" y="4691063"/>
              <a:ext cx="35719" cy="238126"/>
            </a:xfrm>
            <a:custGeom>
              <a:avLst/>
              <a:gdLst/>
              <a:ahLst/>
              <a:cxnLst/>
              <a:rect l="0" t="0" r="0" b="0"/>
              <a:pathLst>
                <a:path w="35719" h="238126">
                  <a:moveTo>
                    <a:pt x="35718" y="0"/>
                  </a:moveTo>
                  <a:lnTo>
                    <a:pt x="35718" y="34653"/>
                  </a:lnTo>
                  <a:lnTo>
                    <a:pt x="32191" y="45387"/>
                  </a:lnTo>
                  <a:lnTo>
                    <a:pt x="29398" y="50101"/>
                  </a:lnTo>
                  <a:lnTo>
                    <a:pt x="24548" y="93616"/>
                  </a:lnTo>
                  <a:lnTo>
                    <a:pt x="20349" y="152155"/>
                  </a:lnTo>
                  <a:lnTo>
                    <a:pt x="14407" y="181343"/>
                  </a:lnTo>
                  <a:lnTo>
                    <a:pt x="11695" y="200982"/>
                  </a:lnTo>
                  <a:lnTo>
                    <a:pt x="0" y="2381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6" name="SMARTInkShape-963"/>
            <p:cNvSpPr/>
            <p:nvPr/>
          </p:nvSpPr>
          <p:spPr>
            <a:xfrm>
              <a:off x="8643938" y="4726781"/>
              <a:ext cx="47626" cy="214314"/>
            </a:xfrm>
            <a:custGeom>
              <a:avLst/>
              <a:gdLst/>
              <a:ahLst/>
              <a:cxnLst/>
              <a:rect l="0" t="0" r="0" b="0"/>
              <a:pathLst>
                <a:path w="47626" h="214314">
                  <a:moveTo>
                    <a:pt x="47625" y="0"/>
                  </a:moveTo>
                  <a:lnTo>
                    <a:pt x="47625" y="16572"/>
                  </a:lnTo>
                  <a:lnTo>
                    <a:pt x="44097" y="24122"/>
                  </a:lnTo>
                  <a:lnTo>
                    <a:pt x="41304" y="27988"/>
                  </a:lnTo>
                  <a:lnTo>
                    <a:pt x="26512" y="87190"/>
                  </a:lnTo>
                  <a:lnTo>
                    <a:pt x="20522" y="145695"/>
                  </a:lnTo>
                  <a:lnTo>
                    <a:pt x="2159" y="203492"/>
                  </a:lnTo>
                  <a:lnTo>
                    <a:pt x="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98" name="SMARTInkShape-964"/>
          <p:cNvSpPr/>
          <p:nvPr/>
        </p:nvSpPr>
        <p:spPr>
          <a:xfrm>
            <a:off x="4655344" y="5500688"/>
            <a:ext cx="1226345" cy="11907"/>
          </a:xfrm>
          <a:custGeom>
            <a:avLst/>
            <a:gdLst/>
            <a:ahLst/>
            <a:cxnLst/>
            <a:rect l="0" t="0" r="0" b="0"/>
            <a:pathLst>
              <a:path w="1226345" h="11907">
                <a:moveTo>
                  <a:pt x="0" y="11906"/>
                </a:moveTo>
                <a:lnTo>
                  <a:pt x="18962" y="5585"/>
                </a:lnTo>
                <a:lnTo>
                  <a:pt x="35326" y="6010"/>
                </a:lnTo>
                <a:lnTo>
                  <a:pt x="86837" y="11388"/>
                </a:lnTo>
                <a:lnTo>
                  <a:pt x="144658" y="10514"/>
                </a:lnTo>
                <a:lnTo>
                  <a:pt x="203542" y="2468"/>
                </a:lnTo>
                <a:lnTo>
                  <a:pt x="250367" y="731"/>
                </a:lnTo>
                <a:lnTo>
                  <a:pt x="297756" y="216"/>
                </a:lnTo>
                <a:lnTo>
                  <a:pt x="345310" y="3592"/>
                </a:lnTo>
                <a:lnTo>
                  <a:pt x="396442" y="9442"/>
                </a:lnTo>
                <a:lnTo>
                  <a:pt x="453485" y="11176"/>
                </a:lnTo>
                <a:lnTo>
                  <a:pt x="508751" y="11689"/>
                </a:lnTo>
                <a:lnTo>
                  <a:pt x="562168" y="11842"/>
                </a:lnTo>
                <a:lnTo>
                  <a:pt x="619887" y="11887"/>
                </a:lnTo>
                <a:lnTo>
                  <a:pt x="678882" y="11900"/>
                </a:lnTo>
                <a:lnTo>
                  <a:pt x="734726" y="11904"/>
                </a:lnTo>
                <a:lnTo>
                  <a:pt x="788314" y="11905"/>
                </a:lnTo>
                <a:lnTo>
                  <a:pt x="846085" y="11906"/>
                </a:lnTo>
                <a:lnTo>
                  <a:pt x="901567" y="11906"/>
                </a:lnTo>
                <a:lnTo>
                  <a:pt x="955047" y="11906"/>
                </a:lnTo>
                <a:lnTo>
                  <a:pt x="1005730" y="8378"/>
                </a:lnTo>
                <a:lnTo>
                  <a:pt x="1064732" y="1654"/>
                </a:lnTo>
                <a:lnTo>
                  <a:pt x="1117838" y="326"/>
                </a:lnTo>
                <a:lnTo>
                  <a:pt x="1166546" y="64"/>
                </a:lnTo>
                <a:lnTo>
                  <a:pt x="122634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01" name="SMARTInkShape-Group280"/>
          <p:cNvGrpSpPr/>
          <p:nvPr/>
        </p:nvGrpSpPr>
        <p:grpSpPr>
          <a:xfrm>
            <a:off x="6560344" y="5393531"/>
            <a:ext cx="2964657" cy="71439"/>
            <a:chOff x="6560344" y="5393531"/>
            <a:chExt cx="2964657" cy="71439"/>
          </a:xfrm>
        </p:grpSpPr>
        <p:sp>
          <p:nvSpPr>
            <p:cNvPr id="1099" name="SMARTInkShape-965"/>
            <p:cNvSpPr/>
            <p:nvPr/>
          </p:nvSpPr>
          <p:spPr>
            <a:xfrm>
              <a:off x="8620125" y="5405584"/>
              <a:ext cx="904876" cy="59386"/>
            </a:xfrm>
            <a:custGeom>
              <a:avLst/>
              <a:gdLst/>
              <a:ahLst/>
              <a:cxnLst/>
              <a:rect l="0" t="0" r="0" b="0"/>
              <a:pathLst>
                <a:path w="904876" h="59386">
                  <a:moveTo>
                    <a:pt x="0" y="59385"/>
                  </a:moveTo>
                  <a:lnTo>
                    <a:pt x="40196" y="59385"/>
                  </a:lnTo>
                  <a:lnTo>
                    <a:pt x="47851" y="55857"/>
                  </a:lnTo>
                  <a:lnTo>
                    <a:pt x="55663" y="51202"/>
                  </a:lnTo>
                  <a:lnTo>
                    <a:pt x="71458" y="48215"/>
                  </a:lnTo>
                  <a:lnTo>
                    <a:pt x="75420" y="47969"/>
                  </a:lnTo>
                  <a:lnTo>
                    <a:pt x="83350" y="44169"/>
                  </a:lnTo>
                  <a:lnTo>
                    <a:pt x="91284" y="39393"/>
                  </a:lnTo>
                  <a:lnTo>
                    <a:pt x="139603" y="25470"/>
                  </a:lnTo>
                  <a:lnTo>
                    <a:pt x="194510" y="23772"/>
                  </a:lnTo>
                  <a:lnTo>
                    <a:pt x="229755" y="20159"/>
                  </a:lnTo>
                  <a:lnTo>
                    <a:pt x="273569" y="14249"/>
                  </a:lnTo>
                  <a:lnTo>
                    <a:pt x="322711" y="12498"/>
                  </a:lnTo>
                  <a:lnTo>
                    <a:pt x="369339" y="11905"/>
                  </a:lnTo>
                  <a:lnTo>
                    <a:pt x="424949" y="3606"/>
                  </a:lnTo>
                  <a:lnTo>
                    <a:pt x="475524" y="595"/>
                  </a:lnTo>
                  <a:lnTo>
                    <a:pt x="530052" y="0"/>
                  </a:lnTo>
                  <a:lnTo>
                    <a:pt x="576123" y="6217"/>
                  </a:lnTo>
                  <a:lnTo>
                    <a:pt x="630916" y="10665"/>
                  </a:lnTo>
                  <a:lnTo>
                    <a:pt x="687796" y="15072"/>
                  </a:lnTo>
                  <a:lnTo>
                    <a:pt x="743962" y="21968"/>
                  </a:lnTo>
                  <a:lnTo>
                    <a:pt x="796508" y="23330"/>
                  </a:lnTo>
                  <a:lnTo>
                    <a:pt x="841577" y="27127"/>
                  </a:lnTo>
                  <a:lnTo>
                    <a:pt x="883213" y="34460"/>
                  </a:lnTo>
                  <a:lnTo>
                    <a:pt x="904875" y="355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0" name="SMARTInkShape-966"/>
            <p:cNvSpPr/>
            <p:nvPr/>
          </p:nvSpPr>
          <p:spPr>
            <a:xfrm>
              <a:off x="6560344" y="5393531"/>
              <a:ext cx="2131220" cy="59533"/>
            </a:xfrm>
            <a:custGeom>
              <a:avLst/>
              <a:gdLst/>
              <a:ahLst/>
              <a:cxnLst/>
              <a:rect l="0" t="0" r="0" b="0"/>
              <a:pathLst>
                <a:path w="2131220" h="59533">
                  <a:moveTo>
                    <a:pt x="0" y="59532"/>
                  </a:moveTo>
                  <a:lnTo>
                    <a:pt x="6320" y="59532"/>
                  </a:lnTo>
                  <a:lnTo>
                    <a:pt x="12951" y="56004"/>
                  </a:lnTo>
                  <a:lnTo>
                    <a:pt x="16572" y="53211"/>
                  </a:lnTo>
                  <a:lnTo>
                    <a:pt x="40628" y="49280"/>
                  </a:lnTo>
                  <a:lnTo>
                    <a:pt x="99424" y="47843"/>
                  </a:lnTo>
                  <a:lnTo>
                    <a:pt x="153254" y="47668"/>
                  </a:lnTo>
                  <a:lnTo>
                    <a:pt x="196368" y="47638"/>
                  </a:lnTo>
                  <a:lnTo>
                    <a:pt x="248977" y="47629"/>
                  </a:lnTo>
                  <a:lnTo>
                    <a:pt x="300136" y="47626"/>
                  </a:lnTo>
                  <a:lnTo>
                    <a:pt x="348809" y="47626"/>
                  </a:lnTo>
                  <a:lnTo>
                    <a:pt x="403065" y="47625"/>
                  </a:lnTo>
                  <a:lnTo>
                    <a:pt x="461033" y="47625"/>
                  </a:lnTo>
                  <a:lnTo>
                    <a:pt x="513780" y="53946"/>
                  </a:lnTo>
                  <a:lnTo>
                    <a:pt x="569243" y="57877"/>
                  </a:lnTo>
                  <a:lnTo>
                    <a:pt x="627569" y="59041"/>
                  </a:lnTo>
                  <a:lnTo>
                    <a:pt x="686744" y="59386"/>
                  </a:lnTo>
                  <a:lnTo>
                    <a:pt x="746170" y="59488"/>
                  </a:lnTo>
                  <a:lnTo>
                    <a:pt x="805669" y="59519"/>
                  </a:lnTo>
                  <a:lnTo>
                    <a:pt x="865191" y="59528"/>
                  </a:lnTo>
                  <a:lnTo>
                    <a:pt x="908404" y="59530"/>
                  </a:lnTo>
                  <a:lnTo>
                    <a:pt x="952745" y="59531"/>
                  </a:lnTo>
                  <a:lnTo>
                    <a:pt x="994501" y="59531"/>
                  </a:lnTo>
                  <a:lnTo>
                    <a:pt x="1038636" y="59532"/>
                  </a:lnTo>
                  <a:lnTo>
                    <a:pt x="1084710" y="58208"/>
                  </a:lnTo>
                  <a:lnTo>
                    <a:pt x="1131645" y="53211"/>
                  </a:lnTo>
                  <a:lnTo>
                    <a:pt x="1175436" y="50108"/>
                  </a:lnTo>
                  <a:lnTo>
                    <a:pt x="1218270" y="48729"/>
                  </a:lnTo>
                  <a:lnTo>
                    <a:pt x="1263766" y="48116"/>
                  </a:lnTo>
                  <a:lnTo>
                    <a:pt x="1306917" y="44315"/>
                  </a:lnTo>
                  <a:lnTo>
                    <a:pt x="1349466" y="39540"/>
                  </a:lnTo>
                  <a:lnTo>
                    <a:pt x="1394836" y="37417"/>
                  </a:lnTo>
                  <a:lnTo>
                    <a:pt x="1441458" y="36474"/>
                  </a:lnTo>
                  <a:lnTo>
                    <a:pt x="1488638" y="36055"/>
                  </a:lnTo>
                  <a:lnTo>
                    <a:pt x="1536065" y="35868"/>
                  </a:lnTo>
                  <a:lnTo>
                    <a:pt x="1583602" y="35785"/>
                  </a:lnTo>
                  <a:lnTo>
                    <a:pt x="1629865" y="35748"/>
                  </a:lnTo>
                  <a:lnTo>
                    <a:pt x="1672474" y="35732"/>
                  </a:lnTo>
                  <a:lnTo>
                    <a:pt x="1716989" y="35725"/>
                  </a:lnTo>
                  <a:lnTo>
                    <a:pt x="1761908" y="34399"/>
                  </a:lnTo>
                  <a:lnTo>
                    <a:pt x="1803921" y="29400"/>
                  </a:lnTo>
                  <a:lnTo>
                    <a:pt x="1848169" y="26296"/>
                  </a:lnTo>
                  <a:lnTo>
                    <a:pt x="1892971" y="24916"/>
                  </a:lnTo>
                  <a:lnTo>
                    <a:pt x="1934931" y="24303"/>
                  </a:lnTo>
                  <a:lnTo>
                    <a:pt x="1989421" y="17638"/>
                  </a:lnTo>
                  <a:lnTo>
                    <a:pt x="2045401" y="13605"/>
                  </a:lnTo>
                  <a:lnTo>
                    <a:pt x="213121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6" name="SMARTInkShape-Group281"/>
          <p:cNvGrpSpPr/>
          <p:nvPr/>
        </p:nvGrpSpPr>
        <p:grpSpPr>
          <a:xfrm>
            <a:off x="6876202" y="5560219"/>
            <a:ext cx="2028775" cy="619126"/>
            <a:chOff x="6876202" y="5560219"/>
            <a:chExt cx="2028775" cy="619126"/>
          </a:xfrm>
        </p:grpSpPr>
        <p:sp>
          <p:nvSpPr>
            <p:cNvPr id="1102" name="SMARTInkShape-967"/>
            <p:cNvSpPr/>
            <p:nvPr/>
          </p:nvSpPr>
          <p:spPr>
            <a:xfrm>
              <a:off x="6876202" y="5572125"/>
              <a:ext cx="136580" cy="488157"/>
            </a:xfrm>
            <a:custGeom>
              <a:avLst/>
              <a:gdLst/>
              <a:ahLst/>
              <a:cxnLst/>
              <a:rect l="0" t="0" r="0" b="0"/>
              <a:pathLst>
                <a:path w="136580" h="488157">
                  <a:moveTo>
                    <a:pt x="136579" y="0"/>
                  </a:moveTo>
                  <a:lnTo>
                    <a:pt x="136579" y="6321"/>
                  </a:lnTo>
                  <a:lnTo>
                    <a:pt x="135256" y="8182"/>
                  </a:lnTo>
                  <a:lnTo>
                    <a:pt x="133052" y="9424"/>
                  </a:lnTo>
                  <a:lnTo>
                    <a:pt x="130259" y="10251"/>
                  </a:lnTo>
                  <a:lnTo>
                    <a:pt x="120007" y="17737"/>
                  </a:lnTo>
                  <a:lnTo>
                    <a:pt x="115985" y="24640"/>
                  </a:lnTo>
                  <a:lnTo>
                    <a:pt x="88728" y="83675"/>
                  </a:lnTo>
                  <a:lnTo>
                    <a:pt x="67758" y="132580"/>
                  </a:lnTo>
                  <a:lnTo>
                    <a:pt x="39012" y="184392"/>
                  </a:lnTo>
                  <a:lnTo>
                    <a:pt x="23134" y="227364"/>
                  </a:lnTo>
                  <a:lnTo>
                    <a:pt x="11936" y="285900"/>
                  </a:lnTo>
                  <a:lnTo>
                    <a:pt x="0" y="332082"/>
                  </a:lnTo>
                  <a:lnTo>
                    <a:pt x="4611" y="382659"/>
                  </a:lnTo>
                  <a:lnTo>
                    <a:pt x="14918" y="419447"/>
                  </a:lnTo>
                  <a:lnTo>
                    <a:pt x="31986" y="463226"/>
                  </a:lnTo>
                  <a:lnTo>
                    <a:pt x="53236" y="488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3" name="SMARTInkShape-968"/>
            <p:cNvSpPr/>
            <p:nvPr/>
          </p:nvSpPr>
          <p:spPr>
            <a:xfrm>
              <a:off x="8167688" y="5953125"/>
              <a:ext cx="1" cy="11907"/>
            </a:xfrm>
            <a:custGeom>
              <a:avLst/>
              <a:gdLst/>
              <a:ahLst/>
              <a:cxnLst/>
              <a:rect l="0" t="0" r="0" b="0"/>
              <a:pathLst>
                <a:path w="1" h="11907">
                  <a:moveTo>
                    <a:pt x="0" y="11906"/>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4" name="SMARTInkShape-969"/>
            <p:cNvSpPr/>
            <p:nvPr/>
          </p:nvSpPr>
          <p:spPr>
            <a:xfrm>
              <a:off x="8239125" y="5715000"/>
              <a:ext cx="183463" cy="285751"/>
            </a:xfrm>
            <a:custGeom>
              <a:avLst/>
              <a:gdLst/>
              <a:ahLst/>
              <a:cxnLst/>
              <a:rect l="0" t="0" r="0" b="0"/>
              <a:pathLst>
                <a:path w="183463" h="285751">
                  <a:moveTo>
                    <a:pt x="0" y="0"/>
                  </a:moveTo>
                  <a:lnTo>
                    <a:pt x="53203" y="0"/>
                  </a:lnTo>
                  <a:lnTo>
                    <a:pt x="75882" y="1323"/>
                  </a:lnTo>
                  <a:lnTo>
                    <a:pt x="127469" y="14698"/>
                  </a:lnTo>
                  <a:lnTo>
                    <a:pt x="154474" y="32436"/>
                  </a:lnTo>
                  <a:lnTo>
                    <a:pt x="158545" y="33531"/>
                  </a:lnTo>
                  <a:lnTo>
                    <a:pt x="161259" y="36905"/>
                  </a:lnTo>
                  <a:lnTo>
                    <a:pt x="164275" y="47712"/>
                  </a:lnTo>
                  <a:lnTo>
                    <a:pt x="163756" y="51651"/>
                  </a:lnTo>
                  <a:lnTo>
                    <a:pt x="162088" y="54278"/>
                  </a:lnTo>
                  <a:lnTo>
                    <a:pt x="104818" y="99253"/>
                  </a:lnTo>
                  <a:lnTo>
                    <a:pt x="95975" y="103644"/>
                  </a:lnTo>
                  <a:lnTo>
                    <a:pt x="91764" y="104815"/>
                  </a:lnTo>
                  <a:lnTo>
                    <a:pt x="88957" y="106918"/>
                  </a:lnTo>
                  <a:lnTo>
                    <a:pt x="84083" y="117201"/>
                  </a:lnTo>
                  <a:lnTo>
                    <a:pt x="83409" y="135471"/>
                  </a:lnTo>
                  <a:lnTo>
                    <a:pt x="84710" y="137939"/>
                  </a:lnTo>
                  <a:lnTo>
                    <a:pt x="86900" y="139585"/>
                  </a:lnTo>
                  <a:lnTo>
                    <a:pt x="92862" y="142735"/>
                  </a:lnTo>
                  <a:lnTo>
                    <a:pt x="103656" y="150624"/>
                  </a:lnTo>
                  <a:lnTo>
                    <a:pt x="157904" y="174981"/>
                  </a:lnTo>
                  <a:lnTo>
                    <a:pt x="168517" y="182721"/>
                  </a:lnTo>
                  <a:lnTo>
                    <a:pt x="181928" y="200836"/>
                  </a:lnTo>
                  <a:lnTo>
                    <a:pt x="183462" y="206651"/>
                  </a:lnTo>
                  <a:lnTo>
                    <a:pt x="183162" y="211851"/>
                  </a:lnTo>
                  <a:lnTo>
                    <a:pt x="179497" y="229701"/>
                  </a:lnTo>
                  <a:lnTo>
                    <a:pt x="176550" y="232509"/>
                  </a:lnTo>
                  <a:lnTo>
                    <a:pt x="156338" y="240543"/>
                  </a:lnTo>
                  <a:lnTo>
                    <a:pt x="126960" y="256964"/>
                  </a:lnTo>
                  <a:lnTo>
                    <a:pt x="74863" y="271994"/>
                  </a:lnTo>
                  <a:lnTo>
                    <a:pt x="35719" y="2857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5" name="SMARTInkShape-970"/>
            <p:cNvSpPr/>
            <p:nvPr/>
          </p:nvSpPr>
          <p:spPr>
            <a:xfrm>
              <a:off x="7524750" y="5560219"/>
              <a:ext cx="118365" cy="571501"/>
            </a:xfrm>
            <a:custGeom>
              <a:avLst/>
              <a:gdLst/>
              <a:ahLst/>
              <a:cxnLst/>
              <a:rect l="0" t="0" r="0" b="0"/>
              <a:pathLst>
                <a:path w="118365" h="571501">
                  <a:moveTo>
                    <a:pt x="0" y="0"/>
                  </a:moveTo>
                  <a:lnTo>
                    <a:pt x="0" y="10251"/>
                  </a:lnTo>
                  <a:lnTo>
                    <a:pt x="8182" y="21085"/>
                  </a:lnTo>
                  <a:lnTo>
                    <a:pt x="33441" y="77226"/>
                  </a:lnTo>
                  <a:lnTo>
                    <a:pt x="61893" y="131730"/>
                  </a:lnTo>
                  <a:lnTo>
                    <a:pt x="83133" y="190600"/>
                  </a:lnTo>
                  <a:lnTo>
                    <a:pt x="103160" y="248721"/>
                  </a:lnTo>
                  <a:lnTo>
                    <a:pt x="113762" y="277571"/>
                  </a:lnTo>
                  <a:lnTo>
                    <a:pt x="118364" y="333865"/>
                  </a:lnTo>
                  <a:lnTo>
                    <a:pt x="109547" y="383547"/>
                  </a:lnTo>
                  <a:lnTo>
                    <a:pt x="104336" y="413945"/>
                  </a:lnTo>
                  <a:lnTo>
                    <a:pt x="86941" y="464223"/>
                  </a:lnTo>
                  <a:lnTo>
                    <a:pt x="73974" y="490913"/>
                  </a:lnTo>
                  <a:lnTo>
                    <a:pt x="32237" y="549257"/>
                  </a:lnTo>
                  <a:lnTo>
                    <a:pt x="11906" y="5715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6" name="SMARTInkShape-971"/>
            <p:cNvSpPr/>
            <p:nvPr/>
          </p:nvSpPr>
          <p:spPr>
            <a:xfrm>
              <a:off x="7894051" y="5691188"/>
              <a:ext cx="211694" cy="285583"/>
            </a:xfrm>
            <a:custGeom>
              <a:avLst/>
              <a:gdLst/>
              <a:ahLst/>
              <a:cxnLst/>
              <a:rect l="0" t="0" r="0" b="0"/>
              <a:pathLst>
                <a:path w="211694" h="285583">
                  <a:moveTo>
                    <a:pt x="142668" y="0"/>
                  </a:moveTo>
                  <a:lnTo>
                    <a:pt x="91055" y="0"/>
                  </a:lnTo>
                  <a:lnTo>
                    <a:pt x="83129" y="3527"/>
                  </a:lnTo>
                  <a:lnTo>
                    <a:pt x="67260" y="16571"/>
                  </a:lnTo>
                  <a:lnTo>
                    <a:pt x="65938" y="22953"/>
                  </a:lnTo>
                  <a:lnTo>
                    <a:pt x="71915" y="66625"/>
                  </a:lnTo>
                  <a:lnTo>
                    <a:pt x="81869" y="88238"/>
                  </a:lnTo>
                  <a:lnTo>
                    <a:pt x="122388" y="140597"/>
                  </a:lnTo>
                  <a:lnTo>
                    <a:pt x="149256" y="194567"/>
                  </a:lnTo>
                  <a:lnTo>
                    <a:pt x="152211" y="210387"/>
                  </a:lnTo>
                  <a:lnTo>
                    <a:pt x="149996" y="222710"/>
                  </a:lnTo>
                  <a:lnTo>
                    <a:pt x="126525" y="264045"/>
                  </a:lnTo>
                  <a:lnTo>
                    <a:pt x="118737" y="269489"/>
                  </a:lnTo>
                  <a:lnTo>
                    <a:pt x="80816" y="283840"/>
                  </a:lnTo>
                  <a:lnTo>
                    <a:pt x="45249" y="285582"/>
                  </a:lnTo>
                  <a:lnTo>
                    <a:pt x="36311" y="282147"/>
                  </a:lnTo>
                  <a:lnTo>
                    <a:pt x="27929" y="277534"/>
                  </a:lnTo>
                  <a:lnTo>
                    <a:pt x="15773" y="273614"/>
                  </a:lnTo>
                  <a:lnTo>
                    <a:pt x="7777" y="268009"/>
                  </a:lnTo>
                  <a:lnTo>
                    <a:pt x="3341" y="261108"/>
                  </a:lnTo>
                  <a:lnTo>
                    <a:pt x="493" y="245898"/>
                  </a:lnTo>
                  <a:lnTo>
                    <a:pt x="0" y="234107"/>
                  </a:lnTo>
                  <a:lnTo>
                    <a:pt x="6940" y="222668"/>
                  </a:lnTo>
                  <a:lnTo>
                    <a:pt x="52769" y="174706"/>
                  </a:lnTo>
                  <a:lnTo>
                    <a:pt x="107030" y="143112"/>
                  </a:lnTo>
                  <a:lnTo>
                    <a:pt x="154581" y="115555"/>
                  </a:lnTo>
                  <a:lnTo>
                    <a:pt x="197766" y="74410"/>
                  </a:lnTo>
                  <a:lnTo>
                    <a:pt x="208676" y="55414"/>
                  </a:lnTo>
                  <a:lnTo>
                    <a:pt x="211693" y="45354"/>
                  </a:lnTo>
                  <a:lnTo>
                    <a:pt x="211174" y="40819"/>
                  </a:lnTo>
                  <a:lnTo>
                    <a:pt x="203642" y="26313"/>
                  </a:lnTo>
                  <a:lnTo>
                    <a:pt x="196306" y="18232"/>
                  </a:lnTo>
                  <a:lnTo>
                    <a:pt x="189438" y="14718"/>
                  </a:lnTo>
                  <a:lnTo>
                    <a:pt x="178387" y="11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7" name="SMARTInkShape-972"/>
            <p:cNvSpPr/>
            <p:nvPr/>
          </p:nvSpPr>
          <p:spPr>
            <a:xfrm>
              <a:off x="7751325" y="5607844"/>
              <a:ext cx="154426" cy="547688"/>
            </a:xfrm>
            <a:custGeom>
              <a:avLst/>
              <a:gdLst/>
              <a:ahLst/>
              <a:cxnLst/>
              <a:rect l="0" t="0" r="0" b="0"/>
              <a:pathLst>
                <a:path w="154426" h="547688">
                  <a:moveTo>
                    <a:pt x="154425" y="0"/>
                  </a:moveTo>
                  <a:lnTo>
                    <a:pt x="154425" y="6320"/>
                  </a:lnTo>
                  <a:lnTo>
                    <a:pt x="150897" y="12951"/>
                  </a:lnTo>
                  <a:lnTo>
                    <a:pt x="120117" y="62641"/>
                  </a:lnTo>
                  <a:lnTo>
                    <a:pt x="86179" y="119472"/>
                  </a:lnTo>
                  <a:lnTo>
                    <a:pt x="55381" y="178648"/>
                  </a:lnTo>
                  <a:lnTo>
                    <a:pt x="31939" y="238133"/>
                  </a:lnTo>
                  <a:lnTo>
                    <a:pt x="8767" y="293934"/>
                  </a:lnTo>
                  <a:lnTo>
                    <a:pt x="1446" y="344546"/>
                  </a:lnTo>
                  <a:lnTo>
                    <a:pt x="0" y="392761"/>
                  </a:lnTo>
                  <a:lnTo>
                    <a:pt x="9219" y="439179"/>
                  </a:lnTo>
                  <a:lnTo>
                    <a:pt x="27640" y="483487"/>
                  </a:lnTo>
                  <a:lnTo>
                    <a:pt x="74566" y="539035"/>
                  </a:lnTo>
                  <a:lnTo>
                    <a:pt x="82772" y="543842"/>
                  </a:lnTo>
                  <a:lnTo>
                    <a:pt x="98820" y="546928"/>
                  </a:lnTo>
                  <a:lnTo>
                    <a:pt x="118706" y="5476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8" name="SMARTInkShape-973"/>
            <p:cNvSpPr/>
            <p:nvPr/>
          </p:nvSpPr>
          <p:spPr>
            <a:xfrm>
              <a:off x="8489156" y="5715000"/>
              <a:ext cx="35720" cy="261939"/>
            </a:xfrm>
            <a:custGeom>
              <a:avLst/>
              <a:gdLst/>
              <a:ahLst/>
              <a:cxnLst/>
              <a:rect l="0" t="0" r="0" b="0"/>
              <a:pathLst>
                <a:path w="35720" h="261939">
                  <a:moveTo>
                    <a:pt x="35719" y="0"/>
                  </a:moveTo>
                  <a:lnTo>
                    <a:pt x="35719" y="16572"/>
                  </a:lnTo>
                  <a:lnTo>
                    <a:pt x="24549" y="75302"/>
                  </a:lnTo>
                  <a:lnTo>
                    <a:pt x="15727" y="131478"/>
                  </a:lnTo>
                  <a:lnTo>
                    <a:pt x="12410" y="184246"/>
                  </a:lnTo>
                  <a:lnTo>
                    <a:pt x="2549" y="235341"/>
                  </a:lnTo>
                  <a:lnTo>
                    <a:pt x="0" y="2619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9" name="SMARTInkShape-974"/>
            <p:cNvSpPr/>
            <p:nvPr/>
          </p:nvSpPr>
          <p:spPr>
            <a:xfrm>
              <a:off x="7286625" y="5715000"/>
              <a:ext cx="165936" cy="315918"/>
            </a:xfrm>
            <a:custGeom>
              <a:avLst/>
              <a:gdLst/>
              <a:ahLst/>
              <a:cxnLst/>
              <a:rect l="0" t="0" r="0" b="0"/>
              <a:pathLst>
                <a:path w="165936" h="315918">
                  <a:moveTo>
                    <a:pt x="142875" y="0"/>
                  </a:moveTo>
                  <a:lnTo>
                    <a:pt x="136554" y="6321"/>
                  </a:lnTo>
                  <a:lnTo>
                    <a:pt x="133451" y="12952"/>
                  </a:lnTo>
                  <a:lnTo>
                    <a:pt x="132624" y="16572"/>
                  </a:lnTo>
                  <a:lnTo>
                    <a:pt x="103383" y="60603"/>
                  </a:lnTo>
                  <a:lnTo>
                    <a:pt x="68624" y="110778"/>
                  </a:lnTo>
                  <a:lnTo>
                    <a:pt x="36517" y="165960"/>
                  </a:lnTo>
                  <a:lnTo>
                    <a:pt x="17303" y="206279"/>
                  </a:lnTo>
                  <a:lnTo>
                    <a:pt x="12616" y="246050"/>
                  </a:lnTo>
                  <a:lnTo>
                    <a:pt x="18438" y="269871"/>
                  </a:lnTo>
                  <a:lnTo>
                    <a:pt x="32256" y="292119"/>
                  </a:lnTo>
                  <a:lnTo>
                    <a:pt x="39912" y="300927"/>
                  </a:lnTo>
                  <a:lnTo>
                    <a:pt x="47725" y="305725"/>
                  </a:lnTo>
                  <a:lnTo>
                    <a:pt x="55607" y="309180"/>
                  </a:lnTo>
                  <a:lnTo>
                    <a:pt x="63520" y="315125"/>
                  </a:lnTo>
                  <a:lnTo>
                    <a:pt x="67482" y="315917"/>
                  </a:lnTo>
                  <a:lnTo>
                    <a:pt x="71447" y="315121"/>
                  </a:lnTo>
                  <a:lnTo>
                    <a:pt x="79379" y="312033"/>
                  </a:lnTo>
                  <a:lnTo>
                    <a:pt x="105540" y="303567"/>
                  </a:lnTo>
                  <a:lnTo>
                    <a:pt x="139657" y="285483"/>
                  </a:lnTo>
                  <a:lnTo>
                    <a:pt x="149382" y="276371"/>
                  </a:lnTo>
                  <a:lnTo>
                    <a:pt x="158114" y="263501"/>
                  </a:lnTo>
                  <a:lnTo>
                    <a:pt x="164147" y="241381"/>
                  </a:lnTo>
                  <a:lnTo>
                    <a:pt x="165935" y="224391"/>
                  </a:lnTo>
                  <a:lnTo>
                    <a:pt x="162826" y="215264"/>
                  </a:lnTo>
                  <a:lnTo>
                    <a:pt x="150050" y="192305"/>
                  </a:lnTo>
                  <a:lnTo>
                    <a:pt x="145012" y="187734"/>
                  </a:lnTo>
                  <a:lnTo>
                    <a:pt x="110361" y="173477"/>
                  </a:lnTo>
                  <a:lnTo>
                    <a:pt x="74445" y="168699"/>
                  </a:lnTo>
                  <a:lnTo>
                    <a:pt x="56018" y="171109"/>
                  </a:lnTo>
                  <a:lnTo>
                    <a:pt x="34678" y="176376"/>
                  </a:lnTo>
                  <a:lnTo>
                    <a:pt x="0"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0" name="SMARTInkShape-975"/>
            <p:cNvSpPr/>
            <p:nvPr/>
          </p:nvSpPr>
          <p:spPr>
            <a:xfrm>
              <a:off x="7001379" y="5703094"/>
              <a:ext cx="94747" cy="190290"/>
            </a:xfrm>
            <a:custGeom>
              <a:avLst/>
              <a:gdLst/>
              <a:ahLst/>
              <a:cxnLst/>
              <a:rect l="0" t="0" r="0" b="0"/>
              <a:pathLst>
                <a:path w="94747" h="190290">
                  <a:moveTo>
                    <a:pt x="35215" y="0"/>
                  </a:moveTo>
                  <a:lnTo>
                    <a:pt x="35215" y="6320"/>
                  </a:lnTo>
                  <a:lnTo>
                    <a:pt x="24412" y="44013"/>
                  </a:lnTo>
                  <a:lnTo>
                    <a:pt x="22312" y="64782"/>
                  </a:lnTo>
                  <a:lnTo>
                    <a:pt x="12534" y="109915"/>
                  </a:lnTo>
                  <a:lnTo>
                    <a:pt x="10415" y="126788"/>
                  </a:lnTo>
                  <a:lnTo>
                    <a:pt x="629" y="161481"/>
                  </a:lnTo>
                  <a:lnTo>
                    <a:pt x="0" y="170106"/>
                  </a:lnTo>
                  <a:lnTo>
                    <a:pt x="3248" y="178349"/>
                  </a:lnTo>
                  <a:lnTo>
                    <a:pt x="9791" y="188099"/>
                  </a:lnTo>
                  <a:lnTo>
                    <a:pt x="14214" y="189432"/>
                  </a:lnTo>
                  <a:lnTo>
                    <a:pt x="34153" y="190289"/>
                  </a:lnTo>
                  <a:lnTo>
                    <a:pt x="44885" y="186878"/>
                  </a:lnTo>
                  <a:lnTo>
                    <a:pt x="54065" y="182276"/>
                  </a:lnTo>
                  <a:lnTo>
                    <a:pt x="66670" y="178362"/>
                  </a:lnTo>
                  <a:lnTo>
                    <a:pt x="78783" y="170734"/>
                  </a:lnTo>
                  <a:lnTo>
                    <a:pt x="94746" y="1666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1" name="SMARTInkShape-976"/>
            <p:cNvSpPr/>
            <p:nvPr/>
          </p:nvSpPr>
          <p:spPr>
            <a:xfrm>
              <a:off x="7096125" y="5715000"/>
              <a:ext cx="83345" cy="309564"/>
            </a:xfrm>
            <a:custGeom>
              <a:avLst/>
              <a:gdLst/>
              <a:ahLst/>
              <a:cxnLst/>
              <a:rect l="0" t="0" r="0" b="0"/>
              <a:pathLst>
                <a:path w="83345" h="309564">
                  <a:moveTo>
                    <a:pt x="83344" y="0"/>
                  </a:moveTo>
                  <a:lnTo>
                    <a:pt x="83344" y="16572"/>
                  </a:lnTo>
                  <a:lnTo>
                    <a:pt x="79816" y="24122"/>
                  </a:lnTo>
                  <a:lnTo>
                    <a:pt x="73839" y="34534"/>
                  </a:lnTo>
                  <a:lnTo>
                    <a:pt x="62750" y="70027"/>
                  </a:lnTo>
                  <a:lnTo>
                    <a:pt x="50450" y="119122"/>
                  </a:lnTo>
                  <a:lnTo>
                    <a:pt x="25279" y="168525"/>
                  </a:lnTo>
                  <a:lnTo>
                    <a:pt x="10140" y="222933"/>
                  </a:lnTo>
                  <a:lnTo>
                    <a:pt x="3004" y="249058"/>
                  </a:lnTo>
                  <a:lnTo>
                    <a:pt x="0" y="3095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2" name="SMARTInkShape-977"/>
            <p:cNvSpPr/>
            <p:nvPr/>
          </p:nvSpPr>
          <p:spPr>
            <a:xfrm>
              <a:off x="7191375" y="5941219"/>
              <a:ext cx="23814" cy="23813"/>
            </a:xfrm>
            <a:custGeom>
              <a:avLst/>
              <a:gdLst/>
              <a:ahLst/>
              <a:cxnLst/>
              <a:rect l="0" t="0" r="0" b="0"/>
              <a:pathLst>
                <a:path w="23814" h="23813">
                  <a:moveTo>
                    <a:pt x="0" y="23812"/>
                  </a:moveTo>
                  <a:lnTo>
                    <a:pt x="2381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3" name="SMARTInkShape-978"/>
            <p:cNvSpPr/>
            <p:nvPr/>
          </p:nvSpPr>
          <p:spPr>
            <a:xfrm>
              <a:off x="8692606" y="5738813"/>
              <a:ext cx="70395" cy="285751"/>
            </a:xfrm>
            <a:custGeom>
              <a:avLst/>
              <a:gdLst/>
              <a:ahLst/>
              <a:cxnLst/>
              <a:rect l="0" t="0" r="0" b="0"/>
              <a:pathLst>
                <a:path w="70395" h="285751">
                  <a:moveTo>
                    <a:pt x="70394" y="0"/>
                  </a:moveTo>
                  <a:lnTo>
                    <a:pt x="64073" y="0"/>
                  </a:lnTo>
                  <a:lnTo>
                    <a:pt x="62212" y="1323"/>
                  </a:lnTo>
                  <a:lnTo>
                    <a:pt x="60970" y="3527"/>
                  </a:lnTo>
                  <a:lnTo>
                    <a:pt x="60143" y="6320"/>
                  </a:lnTo>
                  <a:lnTo>
                    <a:pt x="38277" y="45361"/>
                  </a:lnTo>
                  <a:lnTo>
                    <a:pt x="22696" y="103573"/>
                  </a:lnTo>
                  <a:lnTo>
                    <a:pt x="6880" y="154073"/>
                  </a:lnTo>
                  <a:lnTo>
                    <a:pt x="0" y="210691"/>
                  </a:lnTo>
                  <a:lnTo>
                    <a:pt x="417" y="253522"/>
                  </a:lnTo>
                  <a:lnTo>
                    <a:pt x="10863" y="2857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4" name="SMARTInkShape-979"/>
            <p:cNvSpPr/>
            <p:nvPr/>
          </p:nvSpPr>
          <p:spPr>
            <a:xfrm>
              <a:off x="8739188" y="5584031"/>
              <a:ext cx="165789" cy="595314"/>
            </a:xfrm>
            <a:custGeom>
              <a:avLst/>
              <a:gdLst/>
              <a:ahLst/>
              <a:cxnLst/>
              <a:rect l="0" t="0" r="0" b="0"/>
              <a:pathLst>
                <a:path w="165789" h="595314">
                  <a:moveTo>
                    <a:pt x="35718" y="0"/>
                  </a:moveTo>
                  <a:lnTo>
                    <a:pt x="42039" y="6321"/>
                  </a:lnTo>
                  <a:lnTo>
                    <a:pt x="45142" y="12952"/>
                  </a:lnTo>
                  <a:lnTo>
                    <a:pt x="45970" y="16572"/>
                  </a:lnTo>
                  <a:lnTo>
                    <a:pt x="74303" y="66572"/>
                  </a:lnTo>
                  <a:lnTo>
                    <a:pt x="108056" y="119989"/>
                  </a:lnTo>
                  <a:lnTo>
                    <a:pt x="145639" y="178716"/>
                  </a:lnTo>
                  <a:lnTo>
                    <a:pt x="159863" y="214349"/>
                  </a:lnTo>
                  <a:lnTo>
                    <a:pt x="165788" y="273849"/>
                  </a:lnTo>
                  <a:lnTo>
                    <a:pt x="165186" y="329653"/>
                  </a:lnTo>
                  <a:lnTo>
                    <a:pt x="153700" y="380265"/>
                  </a:lnTo>
                  <a:lnTo>
                    <a:pt x="132371" y="428480"/>
                  </a:lnTo>
                  <a:lnTo>
                    <a:pt x="101358" y="485727"/>
                  </a:lnTo>
                  <a:lnTo>
                    <a:pt x="58385" y="544464"/>
                  </a:lnTo>
                  <a:lnTo>
                    <a:pt x="0" y="5953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5" name="SMARTInkShape-980"/>
            <p:cNvSpPr/>
            <p:nvPr/>
          </p:nvSpPr>
          <p:spPr>
            <a:xfrm>
              <a:off x="8596356" y="5726906"/>
              <a:ext cx="130926" cy="149356"/>
            </a:xfrm>
            <a:custGeom>
              <a:avLst/>
              <a:gdLst/>
              <a:ahLst/>
              <a:cxnLst/>
              <a:rect l="0" t="0" r="0" b="0"/>
              <a:pathLst>
                <a:path w="130926" h="149356">
                  <a:moveTo>
                    <a:pt x="11863" y="0"/>
                  </a:moveTo>
                  <a:lnTo>
                    <a:pt x="11863" y="27988"/>
                  </a:lnTo>
                  <a:lnTo>
                    <a:pt x="447" y="81242"/>
                  </a:lnTo>
                  <a:lnTo>
                    <a:pt x="0" y="120843"/>
                  </a:lnTo>
                  <a:lnTo>
                    <a:pt x="1308" y="124219"/>
                  </a:lnTo>
                  <a:lnTo>
                    <a:pt x="3504" y="126468"/>
                  </a:lnTo>
                  <a:lnTo>
                    <a:pt x="6289" y="127968"/>
                  </a:lnTo>
                  <a:lnTo>
                    <a:pt x="8147" y="130292"/>
                  </a:lnTo>
                  <a:lnTo>
                    <a:pt x="10212" y="136400"/>
                  </a:lnTo>
                  <a:lnTo>
                    <a:pt x="12084" y="138558"/>
                  </a:lnTo>
                  <a:lnTo>
                    <a:pt x="28290" y="148627"/>
                  </a:lnTo>
                  <a:lnTo>
                    <a:pt x="32074" y="149355"/>
                  </a:lnTo>
                  <a:lnTo>
                    <a:pt x="35920" y="148518"/>
                  </a:lnTo>
                  <a:lnTo>
                    <a:pt x="43722" y="145383"/>
                  </a:lnTo>
                  <a:lnTo>
                    <a:pt x="55552" y="142295"/>
                  </a:lnTo>
                  <a:lnTo>
                    <a:pt x="67435" y="134913"/>
                  </a:lnTo>
                  <a:lnTo>
                    <a:pt x="118284" y="116338"/>
                  </a:lnTo>
                  <a:lnTo>
                    <a:pt x="130925" y="1071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31" name="SMARTInkShape-Group282"/>
          <p:cNvGrpSpPr/>
          <p:nvPr/>
        </p:nvGrpSpPr>
        <p:grpSpPr>
          <a:xfrm>
            <a:off x="4607723" y="5584031"/>
            <a:ext cx="1736742" cy="702470"/>
            <a:chOff x="4607723" y="5584031"/>
            <a:chExt cx="1736742" cy="702470"/>
          </a:xfrm>
        </p:grpSpPr>
        <p:sp>
          <p:nvSpPr>
            <p:cNvPr id="1117" name="SMARTInkShape-981"/>
            <p:cNvSpPr/>
            <p:nvPr/>
          </p:nvSpPr>
          <p:spPr>
            <a:xfrm>
              <a:off x="5988844" y="5726906"/>
              <a:ext cx="35720" cy="250033"/>
            </a:xfrm>
            <a:custGeom>
              <a:avLst/>
              <a:gdLst/>
              <a:ahLst/>
              <a:cxnLst/>
              <a:rect l="0" t="0" r="0" b="0"/>
              <a:pathLst>
                <a:path w="35720" h="250033">
                  <a:moveTo>
                    <a:pt x="35719" y="0"/>
                  </a:moveTo>
                  <a:lnTo>
                    <a:pt x="34395" y="54526"/>
                  </a:lnTo>
                  <a:lnTo>
                    <a:pt x="25467" y="108065"/>
                  </a:lnTo>
                  <a:lnTo>
                    <a:pt x="20502" y="157384"/>
                  </a:lnTo>
                  <a:lnTo>
                    <a:pt x="13604" y="209241"/>
                  </a:lnTo>
                  <a:lnTo>
                    <a:pt x="9133" y="228816"/>
                  </a:lnTo>
                  <a:lnTo>
                    <a:pt x="0" y="2500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8" name="SMARTInkShape-982"/>
            <p:cNvSpPr/>
            <p:nvPr/>
          </p:nvSpPr>
          <p:spPr>
            <a:xfrm>
              <a:off x="5691188" y="5988844"/>
              <a:ext cx="23813" cy="23813"/>
            </a:xfrm>
            <a:custGeom>
              <a:avLst/>
              <a:gdLst/>
              <a:ahLst/>
              <a:cxnLst/>
              <a:rect l="0" t="0" r="0" b="0"/>
              <a:pathLst>
                <a:path w="23813" h="23813">
                  <a:moveTo>
                    <a:pt x="0" y="23812"/>
                  </a:moveTo>
                  <a:lnTo>
                    <a:pt x="0" y="17492"/>
                  </a:lnTo>
                  <a:lnTo>
                    <a:pt x="1323" y="15630"/>
                  </a:lnTo>
                  <a:lnTo>
                    <a:pt x="3527" y="14388"/>
                  </a:lnTo>
                  <a:lnTo>
                    <a:pt x="6320" y="13561"/>
                  </a:lnTo>
                  <a:lnTo>
                    <a:pt x="2381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9" name="SMARTInkShape-983"/>
            <p:cNvSpPr/>
            <p:nvPr/>
          </p:nvSpPr>
          <p:spPr>
            <a:xfrm>
              <a:off x="5038062" y="5774531"/>
              <a:ext cx="115483" cy="285482"/>
            </a:xfrm>
            <a:custGeom>
              <a:avLst/>
              <a:gdLst/>
              <a:ahLst/>
              <a:cxnLst/>
              <a:rect l="0" t="0" r="0" b="0"/>
              <a:pathLst>
                <a:path w="115483" h="285482">
                  <a:moveTo>
                    <a:pt x="69719" y="0"/>
                  </a:moveTo>
                  <a:lnTo>
                    <a:pt x="63399" y="0"/>
                  </a:lnTo>
                  <a:lnTo>
                    <a:pt x="61537" y="1323"/>
                  </a:lnTo>
                  <a:lnTo>
                    <a:pt x="60295" y="3528"/>
                  </a:lnTo>
                  <a:lnTo>
                    <a:pt x="59468" y="6321"/>
                  </a:lnTo>
                  <a:lnTo>
                    <a:pt x="30228" y="59345"/>
                  </a:lnTo>
                  <a:lnTo>
                    <a:pt x="14147" y="110353"/>
                  </a:lnTo>
                  <a:lnTo>
                    <a:pt x="1285" y="167109"/>
                  </a:lnTo>
                  <a:lnTo>
                    <a:pt x="0" y="216769"/>
                  </a:lnTo>
                  <a:lnTo>
                    <a:pt x="13003" y="270227"/>
                  </a:lnTo>
                  <a:lnTo>
                    <a:pt x="16033" y="275401"/>
                  </a:lnTo>
                  <a:lnTo>
                    <a:pt x="20700" y="278851"/>
                  </a:lnTo>
                  <a:lnTo>
                    <a:pt x="38585" y="283706"/>
                  </a:lnTo>
                  <a:lnTo>
                    <a:pt x="61340" y="285481"/>
                  </a:lnTo>
                  <a:lnTo>
                    <a:pt x="69523" y="282103"/>
                  </a:lnTo>
                  <a:lnTo>
                    <a:pt x="73557" y="279349"/>
                  </a:lnTo>
                  <a:lnTo>
                    <a:pt x="97489" y="247505"/>
                  </a:lnTo>
                  <a:lnTo>
                    <a:pt x="101905" y="235238"/>
                  </a:lnTo>
                  <a:lnTo>
                    <a:pt x="115482" y="188714"/>
                  </a:lnTo>
                  <a:lnTo>
                    <a:pt x="114780" y="184018"/>
                  </a:lnTo>
                  <a:lnTo>
                    <a:pt x="110472" y="175272"/>
                  </a:lnTo>
                  <a:lnTo>
                    <a:pt x="100609" y="162910"/>
                  </a:lnTo>
                  <a:lnTo>
                    <a:pt x="93149" y="158394"/>
                  </a:lnTo>
                  <a:lnTo>
                    <a:pt x="77581" y="155495"/>
                  </a:lnTo>
                  <a:lnTo>
                    <a:pt x="45907" y="1547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0" name="SMARTInkShape-984"/>
            <p:cNvSpPr/>
            <p:nvPr/>
          </p:nvSpPr>
          <p:spPr>
            <a:xfrm>
              <a:off x="4750594" y="5762625"/>
              <a:ext cx="35720" cy="333376"/>
            </a:xfrm>
            <a:custGeom>
              <a:avLst/>
              <a:gdLst/>
              <a:ahLst/>
              <a:cxnLst/>
              <a:rect l="0" t="0" r="0" b="0"/>
              <a:pathLst>
                <a:path w="35720" h="333376">
                  <a:moveTo>
                    <a:pt x="35719" y="0"/>
                  </a:moveTo>
                  <a:lnTo>
                    <a:pt x="35719" y="53519"/>
                  </a:lnTo>
                  <a:lnTo>
                    <a:pt x="32190" y="96414"/>
                  </a:lnTo>
                  <a:lnTo>
                    <a:pt x="25467" y="149425"/>
                  </a:lnTo>
                  <a:lnTo>
                    <a:pt x="21020" y="190324"/>
                  </a:lnTo>
                  <a:lnTo>
                    <a:pt x="15957" y="234078"/>
                  </a:lnTo>
                  <a:lnTo>
                    <a:pt x="12706" y="290977"/>
                  </a:lnTo>
                  <a:lnTo>
                    <a:pt x="10939" y="309240"/>
                  </a:lnTo>
                  <a:lnTo>
                    <a:pt x="0" y="3333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1" name="SMARTInkShape-985"/>
            <p:cNvSpPr/>
            <p:nvPr/>
          </p:nvSpPr>
          <p:spPr>
            <a:xfrm>
              <a:off x="4679157" y="5595938"/>
              <a:ext cx="59532" cy="690563"/>
            </a:xfrm>
            <a:custGeom>
              <a:avLst/>
              <a:gdLst/>
              <a:ahLst/>
              <a:cxnLst/>
              <a:rect l="0" t="0" r="0" b="0"/>
              <a:pathLst>
                <a:path w="59532" h="690563">
                  <a:moveTo>
                    <a:pt x="23812" y="0"/>
                  </a:moveTo>
                  <a:lnTo>
                    <a:pt x="17491" y="6320"/>
                  </a:lnTo>
                  <a:lnTo>
                    <a:pt x="14388" y="12951"/>
                  </a:lnTo>
                  <a:lnTo>
                    <a:pt x="1800" y="62641"/>
                  </a:lnTo>
                  <a:lnTo>
                    <a:pt x="355" y="109093"/>
                  </a:lnTo>
                  <a:lnTo>
                    <a:pt x="69" y="167854"/>
                  </a:lnTo>
                  <a:lnTo>
                    <a:pt x="20" y="214657"/>
                  </a:lnTo>
                  <a:lnTo>
                    <a:pt x="5" y="262040"/>
                  </a:lnTo>
                  <a:lnTo>
                    <a:pt x="1" y="313120"/>
                  </a:lnTo>
                  <a:lnTo>
                    <a:pt x="0" y="370147"/>
                  </a:lnTo>
                  <a:lnTo>
                    <a:pt x="3527" y="428937"/>
                  </a:lnTo>
                  <a:lnTo>
                    <a:pt x="12951" y="488248"/>
                  </a:lnTo>
                  <a:lnTo>
                    <a:pt x="20594" y="547714"/>
                  </a:lnTo>
                  <a:lnTo>
                    <a:pt x="25027" y="584741"/>
                  </a:lnTo>
                  <a:lnTo>
                    <a:pt x="45904" y="640849"/>
                  </a:lnTo>
                  <a:lnTo>
                    <a:pt x="59531" y="6905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2" name="SMARTInkShape-986"/>
            <p:cNvSpPr/>
            <p:nvPr/>
          </p:nvSpPr>
          <p:spPr>
            <a:xfrm>
              <a:off x="6179344" y="5762625"/>
              <a:ext cx="47626" cy="273845"/>
            </a:xfrm>
            <a:custGeom>
              <a:avLst/>
              <a:gdLst/>
              <a:ahLst/>
              <a:cxnLst/>
              <a:rect l="0" t="0" r="0" b="0"/>
              <a:pathLst>
                <a:path w="47626" h="273845">
                  <a:moveTo>
                    <a:pt x="47625" y="0"/>
                  </a:moveTo>
                  <a:lnTo>
                    <a:pt x="47625" y="6321"/>
                  </a:lnTo>
                  <a:lnTo>
                    <a:pt x="44097" y="12952"/>
                  </a:lnTo>
                  <a:lnTo>
                    <a:pt x="41304" y="16572"/>
                  </a:lnTo>
                  <a:lnTo>
                    <a:pt x="38201" y="27650"/>
                  </a:lnTo>
                  <a:lnTo>
                    <a:pt x="32926" y="48762"/>
                  </a:lnTo>
                  <a:lnTo>
                    <a:pt x="16830" y="96968"/>
                  </a:lnTo>
                  <a:lnTo>
                    <a:pt x="6233" y="155008"/>
                  </a:lnTo>
                  <a:lnTo>
                    <a:pt x="821" y="214342"/>
                  </a:lnTo>
                  <a:lnTo>
                    <a:pt x="0" y="2738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3" name="SMARTInkShape-987"/>
            <p:cNvSpPr/>
            <p:nvPr/>
          </p:nvSpPr>
          <p:spPr>
            <a:xfrm>
              <a:off x="4607723" y="5738813"/>
              <a:ext cx="130966" cy="238072"/>
            </a:xfrm>
            <a:custGeom>
              <a:avLst/>
              <a:gdLst/>
              <a:ahLst/>
              <a:cxnLst/>
              <a:rect l="0" t="0" r="0" b="0"/>
              <a:pathLst>
                <a:path w="130966" h="238072">
                  <a:moveTo>
                    <a:pt x="11902" y="0"/>
                  </a:moveTo>
                  <a:lnTo>
                    <a:pt x="11902" y="54190"/>
                  </a:lnTo>
                  <a:lnTo>
                    <a:pt x="8374" y="110214"/>
                  </a:lnTo>
                  <a:lnTo>
                    <a:pt x="1651" y="161705"/>
                  </a:lnTo>
                  <a:lnTo>
                    <a:pt x="60" y="219394"/>
                  </a:lnTo>
                  <a:lnTo>
                    <a:pt x="0" y="236070"/>
                  </a:lnTo>
                  <a:lnTo>
                    <a:pt x="1321" y="236755"/>
                  </a:lnTo>
                  <a:lnTo>
                    <a:pt x="27984" y="238071"/>
                  </a:lnTo>
                  <a:lnTo>
                    <a:pt x="35806" y="234573"/>
                  </a:lnTo>
                  <a:lnTo>
                    <a:pt x="91975" y="198375"/>
                  </a:lnTo>
                  <a:lnTo>
                    <a:pt x="130965" y="1666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4" name="SMARTInkShape-988"/>
            <p:cNvSpPr/>
            <p:nvPr/>
          </p:nvSpPr>
          <p:spPr>
            <a:xfrm>
              <a:off x="6072191" y="5738813"/>
              <a:ext cx="95248" cy="148130"/>
            </a:xfrm>
            <a:custGeom>
              <a:avLst/>
              <a:gdLst/>
              <a:ahLst/>
              <a:cxnLst/>
              <a:rect l="0" t="0" r="0" b="0"/>
              <a:pathLst>
                <a:path w="95248" h="148130">
                  <a:moveTo>
                    <a:pt x="23809" y="0"/>
                  </a:moveTo>
                  <a:lnTo>
                    <a:pt x="17488" y="6320"/>
                  </a:lnTo>
                  <a:lnTo>
                    <a:pt x="14385" y="12951"/>
                  </a:lnTo>
                  <a:lnTo>
                    <a:pt x="10907" y="31887"/>
                  </a:lnTo>
                  <a:lnTo>
                    <a:pt x="2544" y="47652"/>
                  </a:lnTo>
                  <a:lnTo>
                    <a:pt x="63" y="103939"/>
                  </a:lnTo>
                  <a:lnTo>
                    <a:pt x="0" y="134749"/>
                  </a:lnTo>
                  <a:lnTo>
                    <a:pt x="3526" y="142792"/>
                  </a:lnTo>
                  <a:lnTo>
                    <a:pt x="6318" y="146787"/>
                  </a:lnTo>
                  <a:lnTo>
                    <a:pt x="9503" y="148129"/>
                  </a:lnTo>
                  <a:lnTo>
                    <a:pt x="12948" y="147701"/>
                  </a:lnTo>
                  <a:lnTo>
                    <a:pt x="21628" y="145019"/>
                  </a:lnTo>
                  <a:lnTo>
                    <a:pt x="40067" y="142187"/>
                  </a:lnTo>
                  <a:lnTo>
                    <a:pt x="54497" y="133558"/>
                  </a:lnTo>
                  <a:lnTo>
                    <a:pt x="67151" y="123945"/>
                  </a:lnTo>
                  <a:lnTo>
                    <a:pt x="95247" y="107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5" name="SMARTInkShape-989"/>
            <p:cNvSpPr/>
            <p:nvPr/>
          </p:nvSpPr>
          <p:spPr>
            <a:xfrm>
              <a:off x="6262688" y="5607844"/>
              <a:ext cx="81777" cy="571501"/>
            </a:xfrm>
            <a:custGeom>
              <a:avLst/>
              <a:gdLst/>
              <a:ahLst/>
              <a:cxnLst/>
              <a:rect l="0" t="0" r="0" b="0"/>
              <a:pathLst>
                <a:path w="81777" h="571501">
                  <a:moveTo>
                    <a:pt x="0" y="0"/>
                  </a:moveTo>
                  <a:lnTo>
                    <a:pt x="0" y="16572"/>
                  </a:lnTo>
                  <a:lnTo>
                    <a:pt x="20308" y="73510"/>
                  </a:lnTo>
                  <a:lnTo>
                    <a:pt x="35810" y="122999"/>
                  </a:lnTo>
                  <a:lnTo>
                    <a:pt x="47652" y="167854"/>
                  </a:lnTo>
                  <a:lnTo>
                    <a:pt x="63505" y="224097"/>
                  </a:lnTo>
                  <a:lnTo>
                    <a:pt x="78053" y="282930"/>
                  </a:lnTo>
                  <a:lnTo>
                    <a:pt x="81776" y="329746"/>
                  </a:lnTo>
                  <a:lnTo>
                    <a:pt x="81556" y="375809"/>
                  </a:lnTo>
                  <a:lnTo>
                    <a:pt x="70300" y="431127"/>
                  </a:lnTo>
                  <a:lnTo>
                    <a:pt x="55666" y="476992"/>
                  </a:lnTo>
                  <a:lnTo>
                    <a:pt x="34573" y="524095"/>
                  </a:lnTo>
                  <a:lnTo>
                    <a:pt x="11906" y="5715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6" name="SMARTInkShape-990"/>
            <p:cNvSpPr/>
            <p:nvPr/>
          </p:nvSpPr>
          <p:spPr>
            <a:xfrm>
              <a:off x="5334071" y="5584031"/>
              <a:ext cx="95180" cy="607220"/>
            </a:xfrm>
            <a:custGeom>
              <a:avLst/>
              <a:gdLst/>
              <a:ahLst/>
              <a:cxnLst/>
              <a:rect l="0" t="0" r="0" b="0"/>
              <a:pathLst>
                <a:path w="95180" h="607220">
                  <a:moveTo>
                    <a:pt x="95179" y="0"/>
                  </a:moveTo>
                  <a:lnTo>
                    <a:pt x="95179" y="6321"/>
                  </a:lnTo>
                  <a:lnTo>
                    <a:pt x="91651" y="12952"/>
                  </a:lnTo>
                  <a:lnTo>
                    <a:pt x="67191" y="56321"/>
                  </a:lnTo>
                  <a:lnTo>
                    <a:pt x="47527" y="111829"/>
                  </a:lnTo>
                  <a:lnTo>
                    <a:pt x="31674" y="165259"/>
                  </a:lnTo>
                  <a:lnTo>
                    <a:pt x="23986" y="222213"/>
                  </a:lnTo>
                  <a:lnTo>
                    <a:pt x="14627" y="276580"/>
                  </a:lnTo>
                  <a:lnTo>
                    <a:pt x="9135" y="322279"/>
                  </a:lnTo>
                  <a:lnTo>
                    <a:pt x="1747" y="378809"/>
                  </a:lnTo>
                  <a:lnTo>
                    <a:pt x="288" y="436375"/>
                  </a:lnTo>
                  <a:lnTo>
                    <a:pt x="0" y="487336"/>
                  </a:lnTo>
                  <a:lnTo>
                    <a:pt x="3478" y="523632"/>
                  </a:lnTo>
                  <a:lnTo>
                    <a:pt x="16506" y="565132"/>
                  </a:lnTo>
                  <a:lnTo>
                    <a:pt x="47554" y="6072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7" name="SMARTInkShape-991"/>
            <p:cNvSpPr/>
            <p:nvPr/>
          </p:nvSpPr>
          <p:spPr>
            <a:xfrm>
              <a:off x="5203031" y="5607844"/>
              <a:ext cx="59407" cy="511970"/>
            </a:xfrm>
            <a:custGeom>
              <a:avLst/>
              <a:gdLst/>
              <a:ahLst/>
              <a:cxnLst/>
              <a:rect l="0" t="0" r="0" b="0"/>
              <a:pathLst>
                <a:path w="59407" h="511970">
                  <a:moveTo>
                    <a:pt x="35719" y="0"/>
                  </a:moveTo>
                  <a:lnTo>
                    <a:pt x="35719" y="53202"/>
                  </a:lnTo>
                  <a:lnTo>
                    <a:pt x="37042" y="75882"/>
                  </a:lnTo>
                  <a:lnTo>
                    <a:pt x="54705" y="132578"/>
                  </a:lnTo>
                  <a:lnTo>
                    <a:pt x="58896" y="190711"/>
                  </a:lnTo>
                  <a:lnTo>
                    <a:pt x="59406" y="242135"/>
                  </a:lnTo>
                  <a:lnTo>
                    <a:pt x="58171" y="299726"/>
                  </a:lnTo>
                  <a:lnTo>
                    <a:pt x="51338" y="350157"/>
                  </a:lnTo>
                  <a:lnTo>
                    <a:pt x="44831" y="403423"/>
                  </a:lnTo>
                  <a:lnTo>
                    <a:pt x="31363" y="440119"/>
                  </a:lnTo>
                  <a:lnTo>
                    <a:pt x="4191" y="495453"/>
                  </a:lnTo>
                  <a:lnTo>
                    <a:pt x="0" y="5119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8" name="SMARTInkShape-992"/>
            <p:cNvSpPr/>
            <p:nvPr/>
          </p:nvSpPr>
          <p:spPr>
            <a:xfrm>
              <a:off x="5774531" y="5715192"/>
              <a:ext cx="177880" cy="297465"/>
            </a:xfrm>
            <a:custGeom>
              <a:avLst/>
              <a:gdLst/>
              <a:ahLst/>
              <a:cxnLst/>
              <a:rect l="0" t="0" r="0" b="0"/>
              <a:pathLst>
                <a:path w="177880" h="297465">
                  <a:moveTo>
                    <a:pt x="0" y="35527"/>
                  </a:moveTo>
                  <a:lnTo>
                    <a:pt x="0" y="29206"/>
                  </a:lnTo>
                  <a:lnTo>
                    <a:pt x="1323" y="27344"/>
                  </a:lnTo>
                  <a:lnTo>
                    <a:pt x="3528" y="26103"/>
                  </a:lnTo>
                  <a:lnTo>
                    <a:pt x="6321" y="25275"/>
                  </a:lnTo>
                  <a:lnTo>
                    <a:pt x="24122" y="10887"/>
                  </a:lnTo>
                  <a:lnTo>
                    <a:pt x="27988" y="7194"/>
                  </a:lnTo>
                  <a:lnTo>
                    <a:pt x="39339" y="3091"/>
                  </a:lnTo>
                  <a:lnTo>
                    <a:pt x="91494" y="0"/>
                  </a:lnTo>
                  <a:lnTo>
                    <a:pt x="132605" y="10076"/>
                  </a:lnTo>
                  <a:lnTo>
                    <a:pt x="136028" y="11945"/>
                  </a:lnTo>
                  <a:lnTo>
                    <a:pt x="138310" y="14514"/>
                  </a:lnTo>
                  <a:lnTo>
                    <a:pt x="140846" y="20896"/>
                  </a:lnTo>
                  <a:lnTo>
                    <a:pt x="141974" y="28142"/>
                  </a:lnTo>
                  <a:lnTo>
                    <a:pt x="138946" y="35772"/>
                  </a:lnTo>
                  <a:lnTo>
                    <a:pt x="136287" y="39659"/>
                  </a:lnTo>
                  <a:lnTo>
                    <a:pt x="80004" y="83153"/>
                  </a:lnTo>
                  <a:lnTo>
                    <a:pt x="49636" y="105103"/>
                  </a:lnTo>
                  <a:lnTo>
                    <a:pt x="50289" y="105724"/>
                  </a:lnTo>
                  <a:lnTo>
                    <a:pt x="54541" y="106412"/>
                  </a:lnTo>
                  <a:lnTo>
                    <a:pt x="56205" y="107919"/>
                  </a:lnTo>
                  <a:lnTo>
                    <a:pt x="58053" y="113121"/>
                  </a:lnTo>
                  <a:lnTo>
                    <a:pt x="59869" y="115037"/>
                  </a:lnTo>
                  <a:lnTo>
                    <a:pt x="111702" y="139079"/>
                  </a:lnTo>
                  <a:lnTo>
                    <a:pt x="144568" y="158606"/>
                  </a:lnTo>
                  <a:lnTo>
                    <a:pt x="162269" y="175765"/>
                  </a:lnTo>
                  <a:lnTo>
                    <a:pt x="173170" y="194525"/>
                  </a:lnTo>
                  <a:lnTo>
                    <a:pt x="177523" y="213386"/>
                  </a:lnTo>
                  <a:lnTo>
                    <a:pt x="177879" y="217599"/>
                  </a:lnTo>
                  <a:lnTo>
                    <a:pt x="165741" y="242492"/>
                  </a:lnTo>
                  <a:lnTo>
                    <a:pt x="139172" y="276627"/>
                  </a:lnTo>
                  <a:lnTo>
                    <a:pt x="131087" y="281588"/>
                  </a:lnTo>
                  <a:lnTo>
                    <a:pt x="95250" y="2974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9" name="SMARTInkShape-993"/>
            <p:cNvSpPr/>
            <p:nvPr/>
          </p:nvSpPr>
          <p:spPr>
            <a:xfrm>
              <a:off x="4917281" y="6012802"/>
              <a:ext cx="11908" cy="11762"/>
            </a:xfrm>
            <a:custGeom>
              <a:avLst/>
              <a:gdLst/>
              <a:ahLst/>
              <a:cxnLst/>
              <a:rect l="0" t="0" r="0" b="0"/>
              <a:pathLst>
                <a:path w="11908" h="11762">
                  <a:moveTo>
                    <a:pt x="0" y="11761"/>
                  </a:moveTo>
                  <a:lnTo>
                    <a:pt x="0" y="0"/>
                  </a:lnTo>
                  <a:lnTo>
                    <a:pt x="11907" y="117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0" name="SMARTInkShape-994"/>
            <p:cNvSpPr/>
            <p:nvPr/>
          </p:nvSpPr>
          <p:spPr>
            <a:xfrm>
              <a:off x="5466844" y="5762625"/>
              <a:ext cx="164603" cy="273792"/>
            </a:xfrm>
            <a:custGeom>
              <a:avLst/>
              <a:gdLst/>
              <a:ahLst/>
              <a:cxnLst/>
              <a:rect l="0" t="0" r="0" b="0"/>
              <a:pathLst>
                <a:path w="164603" h="273792">
                  <a:moveTo>
                    <a:pt x="117187" y="11906"/>
                  </a:moveTo>
                  <a:lnTo>
                    <a:pt x="82534" y="11906"/>
                  </a:lnTo>
                  <a:lnTo>
                    <a:pt x="71800" y="15434"/>
                  </a:lnTo>
                  <a:lnTo>
                    <a:pt x="43153" y="32214"/>
                  </a:lnTo>
                  <a:lnTo>
                    <a:pt x="28749" y="57976"/>
                  </a:lnTo>
                  <a:lnTo>
                    <a:pt x="23956" y="73769"/>
                  </a:lnTo>
                  <a:lnTo>
                    <a:pt x="24606" y="78284"/>
                  </a:lnTo>
                  <a:lnTo>
                    <a:pt x="55183" y="135374"/>
                  </a:lnTo>
                  <a:lnTo>
                    <a:pt x="96860" y="188204"/>
                  </a:lnTo>
                  <a:lnTo>
                    <a:pt x="102786" y="210839"/>
                  </a:lnTo>
                  <a:lnTo>
                    <a:pt x="105062" y="247761"/>
                  </a:lnTo>
                  <a:lnTo>
                    <a:pt x="103812" y="252486"/>
                  </a:lnTo>
                  <a:lnTo>
                    <a:pt x="101656" y="255637"/>
                  </a:lnTo>
                  <a:lnTo>
                    <a:pt x="98895" y="257737"/>
                  </a:lnTo>
                  <a:lnTo>
                    <a:pt x="95829" y="263599"/>
                  </a:lnTo>
                  <a:lnTo>
                    <a:pt x="95011" y="267013"/>
                  </a:lnTo>
                  <a:lnTo>
                    <a:pt x="91820" y="269290"/>
                  </a:lnTo>
                  <a:lnTo>
                    <a:pt x="71215" y="272944"/>
                  </a:lnTo>
                  <a:lnTo>
                    <a:pt x="31627" y="273791"/>
                  </a:lnTo>
                  <a:lnTo>
                    <a:pt x="22715" y="270293"/>
                  </a:lnTo>
                  <a:lnTo>
                    <a:pt x="18487" y="267508"/>
                  </a:lnTo>
                  <a:lnTo>
                    <a:pt x="15669" y="264328"/>
                  </a:lnTo>
                  <a:lnTo>
                    <a:pt x="2344" y="240633"/>
                  </a:lnTo>
                  <a:lnTo>
                    <a:pt x="0" y="227774"/>
                  </a:lnTo>
                  <a:lnTo>
                    <a:pt x="2486" y="216767"/>
                  </a:lnTo>
                  <a:lnTo>
                    <a:pt x="19866" y="186610"/>
                  </a:lnTo>
                  <a:lnTo>
                    <a:pt x="77728" y="140719"/>
                  </a:lnTo>
                  <a:lnTo>
                    <a:pt x="135794" y="86347"/>
                  </a:lnTo>
                  <a:lnTo>
                    <a:pt x="161212" y="48382"/>
                  </a:lnTo>
                  <a:lnTo>
                    <a:pt x="164339" y="27881"/>
                  </a:lnTo>
                  <a:lnTo>
                    <a:pt x="164602" y="19888"/>
                  </a:lnTo>
                  <a:lnTo>
                    <a:pt x="163349" y="17228"/>
                  </a:lnTo>
                  <a:lnTo>
                    <a:pt x="161191" y="15454"/>
                  </a:lnTo>
                  <a:lnTo>
                    <a:pt x="155265" y="12160"/>
                  </a:lnTo>
                  <a:lnTo>
                    <a:pt x="144491" y="4191"/>
                  </a:lnTo>
                  <a:lnTo>
                    <a:pt x="12909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32" name="SMARTInkShape-995"/>
          <p:cNvSpPr/>
          <p:nvPr/>
        </p:nvSpPr>
        <p:spPr>
          <a:xfrm>
            <a:off x="7196889" y="4464844"/>
            <a:ext cx="137362" cy="1821657"/>
          </a:xfrm>
          <a:custGeom>
            <a:avLst/>
            <a:gdLst/>
            <a:ahLst/>
            <a:cxnLst/>
            <a:rect l="0" t="0" r="0" b="0"/>
            <a:pathLst>
              <a:path w="137362" h="1821657">
                <a:moveTo>
                  <a:pt x="137361" y="0"/>
                </a:moveTo>
                <a:lnTo>
                  <a:pt x="137361" y="53544"/>
                </a:lnTo>
                <a:lnTo>
                  <a:pt x="137361" y="103324"/>
                </a:lnTo>
                <a:lnTo>
                  <a:pt x="137361" y="162612"/>
                </a:lnTo>
                <a:lnTo>
                  <a:pt x="137361" y="211619"/>
                </a:lnTo>
                <a:lnTo>
                  <a:pt x="133833" y="264268"/>
                </a:lnTo>
                <a:lnTo>
                  <a:pt x="127856" y="319859"/>
                </a:lnTo>
                <a:lnTo>
                  <a:pt x="124410" y="349499"/>
                </a:lnTo>
                <a:lnTo>
                  <a:pt x="120789" y="379843"/>
                </a:lnTo>
                <a:lnTo>
                  <a:pt x="118375" y="410656"/>
                </a:lnTo>
                <a:lnTo>
                  <a:pt x="116767" y="441781"/>
                </a:lnTo>
                <a:lnTo>
                  <a:pt x="115694" y="473114"/>
                </a:lnTo>
                <a:lnTo>
                  <a:pt x="113656" y="505910"/>
                </a:lnTo>
                <a:lnTo>
                  <a:pt x="110974" y="539680"/>
                </a:lnTo>
                <a:lnTo>
                  <a:pt x="107864" y="574098"/>
                </a:lnTo>
                <a:lnTo>
                  <a:pt x="104467" y="610274"/>
                </a:lnTo>
                <a:lnTo>
                  <a:pt x="100880" y="647620"/>
                </a:lnTo>
                <a:lnTo>
                  <a:pt x="97165" y="685746"/>
                </a:lnTo>
                <a:lnTo>
                  <a:pt x="93365" y="723071"/>
                </a:lnTo>
                <a:lnTo>
                  <a:pt x="89510" y="759860"/>
                </a:lnTo>
                <a:lnTo>
                  <a:pt x="85617" y="796292"/>
                </a:lnTo>
                <a:lnTo>
                  <a:pt x="80375" y="835132"/>
                </a:lnTo>
                <a:lnTo>
                  <a:pt x="74235" y="875578"/>
                </a:lnTo>
                <a:lnTo>
                  <a:pt x="67495" y="917093"/>
                </a:lnTo>
                <a:lnTo>
                  <a:pt x="61680" y="957999"/>
                </a:lnTo>
                <a:lnTo>
                  <a:pt x="56480" y="998499"/>
                </a:lnTo>
                <a:lnTo>
                  <a:pt x="51690" y="1038729"/>
                </a:lnTo>
                <a:lnTo>
                  <a:pt x="47174" y="1078777"/>
                </a:lnTo>
                <a:lnTo>
                  <a:pt x="42840" y="1118706"/>
                </a:lnTo>
                <a:lnTo>
                  <a:pt x="38629" y="1158554"/>
                </a:lnTo>
                <a:lnTo>
                  <a:pt x="34498" y="1198348"/>
                </a:lnTo>
                <a:lnTo>
                  <a:pt x="30421" y="1238107"/>
                </a:lnTo>
                <a:lnTo>
                  <a:pt x="26380" y="1277842"/>
                </a:lnTo>
                <a:lnTo>
                  <a:pt x="22363" y="1316239"/>
                </a:lnTo>
                <a:lnTo>
                  <a:pt x="18362" y="1353742"/>
                </a:lnTo>
                <a:lnTo>
                  <a:pt x="14372" y="1390651"/>
                </a:lnTo>
                <a:lnTo>
                  <a:pt x="11712" y="1427163"/>
                </a:lnTo>
                <a:lnTo>
                  <a:pt x="9939" y="1463410"/>
                </a:lnTo>
                <a:lnTo>
                  <a:pt x="8756" y="1499482"/>
                </a:lnTo>
                <a:lnTo>
                  <a:pt x="6646" y="1534113"/>
                </a:lnTo>
                <a:lnTo>
                  <a:pt x="3916" y="1567783"/>
                </a:lnTo>
                <a:lnTo>
                  <a:pt x="772" y="1600814"/>
                </a:lnTo>
                <a:lnTo>
                  <a:pt x="0" y="1632094"/>
                </a:lnTo>
                <a:lnTo>
                  <a:pt x="2669" y="1691545"/>
                </a:lnTo>
                <a:lnTo>
                  <a:pt x="4738" y="1738253"/>
                </a:lnTo>
                <a:lnTo>
                  <a:pt x="5902" y="1787243"/>
                </a:lnTo>
                <a:lnTo>
                  <a:pt x="6392" y="18216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3" name="SMARTInkShape-996"/>
          <p:cNvSpPr/>
          <p:nvPr/>
        </p:nvSpPr>
        <p:spPr>
          <a:xfrm>
            <a:off x="8155781" y="4369594"/>
            <a:ext cx="166379" cy="1976438"/>
          </a:xfrm>
          <a:custGeom>
            <a:avLst/>
            <a:gdLst/>
            <a:ahLst/>
            <a:cxnLst/>
            <a:rect l="0" t="0" r="0" b="0"/>
            <a:pathLst>
              <a:path w="166379" h="1976438">
                <a:moveTo>
                  <a:pt x="107157" y="0"/>
                </a:moveTo>
                <a:lnTo>
                  <a:pt x="123728" y="16572"/>
                </a:lnTo>
                <a:lnTo>
                  <a:pt x="146905" y="72892"/>
                </a:lnTo>
                <a:lnTo>
                  <a:pt x="158769" y="120228"/>
                </a:lnTo>
                <a:lnTo>
                  <a:pt x="163169" y="160591"/>
                </a:lnTo>
                <a:lnTo>
                  <a:pt x="165124" y="206311"/>
                </a:lnTo>
                <a:lnTo>
                  <a:pt x="165992" y="257499"/>
                </a:lnTo>
                <a:lnTo>
                  <a:pt x="166378" y="311118"/>
                </a:lnTo>
                <a:lnTo>
                  <a:pt x="165227" y="367139"/>
                </a:lnTo>
                <a:lnTo>
                  <a:pt x="163068" y="396895"/>
                </a:lnTo>
                <a:lnTo>
                  <a:pt x="160306" y="427315"/>
                </a:lnTo>
                <a:lnTo>
                  <a:pt x="158464" y="459502"/>
                </a:lnTo>
                <a:lnTo>
                  <a:pt x="157236" y="492866"/>
                </a:lnTo>
                <a:lnTo>
                  <a:pt x="156419" y="527015"/>
                </a:lnTo>
                <a:lnTo>
                  <a:pt x="154550" y="563010"/>
                </a:lnTo>
                <a:lnTo>
                  <a:pt x="151981" y="600236"/>
                </a:lnTo>
                <a:lnTo>
                  <a:pt x="148946" y="638282"/>
                </a:lnTo>
                <a:lnTo>
                  <a:pt x="145599" y="678199"/>
                </a:lnTo>
                <a:lnTo>
                  <a:pt x="142046" y="719362"/>
                </a:lnTo>
                <a:lnTo>
                  <a:pt x="138353" y="761356"/>
                </a:lnTo>
                <a:lnTo>
                  <a:pt x="134570" y="802580"/>
                </a:lnTo>
                <a:lnTo>
                  <a:pt x="130724" y="843293"/>
                </a:lnTo>
                <a:lnTo>
                  <a:pt x="126837" y="883664"/>
                </a:lnTo>
                <a:lnTo>
                  <a:pt x="122922" y="925130"/>
                </a:lnTo>
                <a:lnTo>
                  <a:pt x="118990" y="967326"/>
                </a:lnTo>
                <a:lnTo>
                  <a:pt x="115046" y="1010009"/>
                </a:lnTo>
                <a:lnTo>
                  <a:pt x="111093" y="1054339"/>
                </a:lnTo>
                <a:lnTo>
                  <a:pt x="107135" y="1099768"/>
                </a:lnTo>
                <a:lnTo>
                  <a:pt x="103174" y="1145929"/>
                </a:lnTo>
                <a:lnTo>
                  <a:pt x="97887" y="1191254"/>
                </a:lnTo>
                <a:lnTo>
                  <a:pt x="91716" y="1236024"/>
                </a:lnTo>
                <a:lnTo>
                  <a:pt x="84956" y="1280422"/>
                </a:lnTo>
                <a:lnTo>
                  <a:pt x="79127" y="1324573"/>
                </a:lnTo>
                <a:lnTo>
                  <a:pt x="73918" y="1368559"/>
                </a:lnTo>
                <a:lnTo>
                  <a:pt x="69123" y="1412435"/>
                </a:lnTo>
                <a:lnTo>
                  <a:pt x="63279" y="1457561"/>
                </a:lnTo>
                <a:lnTo>
                  <a:pt x="56739" y="1503520"/>
                </a:lnTo>
                <a:lnTo>
                  <a:pt x="49732" y="1550034"/>
                </a:lnTo>
                <a:lnTo>
                  <a:pt x="43739" y="1596919"/>
                </a:lnTo>
                <a:lnTo>
                  <a:pt x="38419" y="1644050"/>
                </a:lnTo>
                <a:lnTo>
                  <a:pt x="33550" y="1691346"/>
                </a:lnTo>
                <a:lnTo>
                  <a:pt x="28981" y="1736105"/>
                </a:lnTo>
                <a:lnTo>
                  <a:pt x="24613" y="1779174"/>
                </a:lnTo>
                <a:lnTo>
                  <a:pt x="20377" y="1821116"/>
                </a:lnTo>
                <a:lnTo>
                  <a:pt x="16231" y="1857015"/>
                </a:lnTo>
                <a:lnTo>
                  <a:pt x="12144" y="1888884"/>
                </a:lnTo>
                <a:lnTo>
                  <a:pt x="5397" y="1937525"/>
                </a:lnTo>
                <a:lnTo>
                  <a:pt x="0" y="1976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38" name="SMARTInkShape-Group285"/>
          <p:cNvGrpSpPr/>
          <p:nvPr/>
        </p:nvGrpSpPr>
        <p:grpSpPr>
          <a:xfrm>
            <a:off x="5393531" y="6429375"/>
            <a:ext cx="642939" cy="357189"/>
            <a:chOff x="5393531" y="6429375"/>
            <a:chExt cx="642939" cy="357189"/>
          </a:xfrm>
        </p:grpSpPr>
        <p:sp>
          <p:nvSpPr>
            <p:cNvPr id="1134" name="SMARTInkShape-997"/>
            <p:cNvSpPr/>
            <p:nvPr/>
          </p:nvSpPr>
          <p:spPr>
            <a:xfrm>
              <a:off x="5869781" y="6561448"/>
              <a:ext cx="166689" cy="22709"/>
            </a:xfrm>
            <a:custGeom>
              <a:avLst/>
              <a:gdLst/>
              <a:ahLst/>
              <a:cxnLst/>
              <a:rect l="0" t="0" r="0" b="0"/>
              <a:pathLst>
                <a:path w="166689" h="22709">
                  <a:moveTo>
                    <a:pt x="0" y="10802"/>
                  </a:moveTo>
                  <a:lnTo>
                    <a:pt x="6321" y="10802"/>
                  </a:lnTo>
                  <a:lnTo>
                    <a:pt x="12952" y="7274"/>
                  </a:lnTo>
                  <a:lnTo>
                    <a:pt x="20308" y="2620"/>
                  </a:lnTo>
                  <a:lnTo>
                    <a:pt x="33211" y="0"/>
                  </a:lnTo>
                  <a:lnTo>
                    <a:pt x="77206" y="316"/>
                  </a:lnTo>
                  <a:lnTo>
                    <a:pt x="133877" y="11030"/>
                  </a:lnTo>
                  <a:lnTo>
                    <a:pt x="166688" y="227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5" name="SMARTInkShape-998"/>
            <p:cNvSpPr/>
            <p:nvPr/>
          </p:nvSpPr>
          <p:spPr>
            <a:xfrm>
              <a:off x="5393531" y="6441295"/>
              <a:ext cx="285751" cy="71425"/>
            </a:xfrm>
            <a:custGeom>
              <a:avLst/>
              <a:gdLst/>
              <a:ahLst/>
              <a:cxnLst/>
              <a:rect l="0" t="0" r="0" b="0"/>
              <a:pathLst>
                <a:path w="285751" h="71425">
                  <a:moveTo>
                    <a:pt x="0" y="71424"/>
                  </a:moveTo>
                  <a:lnTo>
                    <a:pt x="6321" y="71424"/>
                  </a:lnTo>
                  <a:lnTo>
                    <a:pt x="8183" y="70101"/>
                  </a:lnTo>
                  <a:lnTo>
                    <a:pt x="9424" y="67896"/>
                  </a:lnTo>
                  <a:lnTo>
                    <a:pt x="10252" y="65103"/>
                  </a:lnTo>
                  <a:lnTo>
                    <a:pt x="12126" y="63241"/>
                  </a:lnTo>
                  <a:lnTo>
                    <a:pt x="24640" y="56725"/>
                  </a:lnTo>
                  <a:lnTo>
                    <a:pt x="46172" y="43091"/>
                  </a:lnTo>
                  <a:lnTo>
                    <a:pt x="103744" y="19325"/>
                  </a:lnTo>
                  <a:lnTo>
                    <a:pt x="160106" y="4145"/>
                  </a:lnTo>
                  <a:lnTo>
                    <a:pt x="217181" y="351"/>
                  </a:lnTo>
                  <a:lnTo>
                    <a:pt x="275418" y="0"/>
                  </a:lnTo>
                  <a:lnTo>
                    <a:pt x="278862" y="1319"/>
                  </a:lnTo>
                  <a:lnTo>
                    <a:pt x="281158" y="3520"/>
                  </a:lnTo>
                  <a:lnTo>
                    <a:pt x="285750" y="118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6" name="SMARTInkShape-999"/>
            <p:cNvSpPr/>
            <p:nvPr/>
          </p:nvSpPr>
          <p:spPr>
            <a:xfrm>
              <a:off x="5881688" y="6691313"/>
              <a:ext cx="154782" cy="11907"/>
            </a:xfrm>
            <a:custGeom>
              <a:avLst/>
              <a:gdLst/>
              <a:ahLst/>
              <a:cxnLst/>
              <a:rect l="0" t="0" r="0" b="0"/>
              <a:pathLst>
                <a:path w="154782" h="11907">
                  <a:moveTo>
                    <a:pt x="0" y="0"/>
                  </a:moveTo>
                  <a:lnTo>
                    <a:pt x="6320" y="6320"/>
                  </a:lnTo>
                  <a:lnTo>
                    <a:pt x="12951" y="9424"/>
                  </a:lnTo>
                  <a:lnTo>
                    <a:pt x="71773" y="11841"/>
                  </a:lnTo>
                  <a:lnTo>
                    <a:pt x="122619" y="11900"/>
                  </a:lnTo>
                  <a:lnTo>
                    <a:pt x="154781" y="11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7" name="SMARTInkShape-1000"/>
            <p:cNvSpPr/>
            <p:nvPr/>
          </p:nvSpPr>
          <p:spPr>
            <a:xfrm>
              <a:off x="5548313" y="6429375"/>
              <a:ext cx="11907" cy="357189"/>
            </a:xfrm>
            <a:custGeom>
              <a:avLst/>
              <a:gdLst/>
              <a:ahLst/>
              <a:cxnLst/>
              <a:rect l="0" t="0" r="0" b="0"/>
              <a:pathLst>
                <a:path w="11907" h="357189">
                  <a:moveTo>
                    <a:pt x="11906" y="0"/>
                  </a:moveTo>
                  <a:lnTo>
                    <a:pt x="145" y="0"/>
                  </a:lnTo>
                  <a:lnTo>
                    <a:pt x="43" y="6321"/>
                  </a:lnTo>
                  <a:lnTo>
                    <a:pt x="3547" y="12952"/>
                  </a:lnTo>
                  <a:lnTo>
                    <a:pt x="6333" y="16572"/>
                  </a:lnTo>
                  <a:lnTo>
                    <a:pt x="9429" y="27650"/>
                  </a:lnTo>
                  <a:lnTo>
                    <a:pt x="11760" y="79599"/>
                  </a:lnTo>
                  <a:lnTo>
                    <a:pt x="11893" y="137271"/>
                  </a:lnTo>
                  <a:lnTo>
                    <a:pt x="11903" y="196204"/>
                  </a:lnTo>
                  <a:lnTo>
                    <a:pt x="11905" y="252334"/>
                  </a:lnTo>
                  <a:lnTo>
                    <a:pt x="8377" y="291283"/>
                  </a:lnTo>
                  <a:lnTo>
                    <a:pt x="736" y="341195"/>
                  </a:lnTo>
                  <a:lnTo>
                    <a:pt x="0"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44" name="SMARTInkShape-Group286"/>
          <p:cNvGrpSpPr/>
          <p:nvPr/>
        </p:nvGrpSpPr>
        <p:grpSpPr>
          <a:xfrm>
            <a:off x="6119813" y="6358489"/>
            <a:ext cx="952501" cy="356637"/>
            <a:chOff x="6119813" y="6358489"/>
            <a:chExt cx="952501" cy="356637"/>
          </a:xfrm>
        </p:grpSpPr>
        <p:sp>
          <p:nvSpPr>
            <p:cNvPr id="1139" name="SMARTInkShape-1001"/>
            <p:cNvSpPr/>
            <p:nvPr/>
          </p:nvSpPr>
          <p:spPr>
            <a:xfrm>
              <a:off x="6441535" y="6417469"/>
              <a:ext cx="199785" cy="259580"/>
            </a:xfrm>
            <a:custGeom>
              <a:avLst/>
              <a:gdLst/>
              <a:ahLst/>
              <a:cxnLst/>
              <a:rect l="0" t="0" r="0" b="0"/>
              <a:pathLst>
                <a:path w="199785" h="259580">
                  <a:moveTo>
                    <a:pt x="118809" y="11906"/>
                  </a:moveTo>
                  <a:lnTo>
                    <a:pt x="82999" y="51244"/>
                  </a:lnTo>
                  <a:lnTo>
                    <a:pt x="73789" y="63785"/>
                  </a:lnTo>
                  <a:lnTo>
                    <a:pt x="49846" y="86144"/>
                  </a:lnTo>
                  <a:lnTo>
                    <a:pt x="19671" y="139765"/>
                  </a:lnTo>
                  <a:lnTo>
                    <a:pt x="6238" y="168558"/>
                  </a:lnTo>
                  <a:lnTo>
                    <a:pt x="0" y="217502"/>
                  </a:lnTo>
                  <a:lnTo>
                    <a:pt x="3387" y="225872"/>
                  </a:lnTo>
                  <a:lnTo>
                    <a:pt x="27741" y="253980"/>
                  </a:lnTo>
                  <a:lnTo>
                    <a:pt x="35560" y="258401"/>
                  </a:lnTo>
                  <a:lnTo>
                    <a:pt x="39497" y="259579"/>
                  </a:lnTo>
                  <a:lnTo>
                    <a:pt x="50928" y="257362"/>
                  </a:lnTo>
                  <a:lnTo>
                    <a:pt x="72237" y="252203"/>
                  </a:lnTo>
                  <a:lnTo>
                    <a:pt x="86205" y="249674"/>
                  </a:lnTo>
                  <a:lnTo>
                    <a:pt x="102828" y="242135"/>
                  </a:lnTo>
                  <a:lnTo>
                    <a:pt x="123922" y="236667"/>
                  </a:lnTo>
                  <a:lnTo>
                    <a:pt x="169751" y="198767"/>
                  </a:lnTo>
                  <a:lnTo>
                    <a:pt x="194158" y="158082"/>
                  </a:lnTo>
                  <a:lnTo>
                    <a:pt x="199784" y="141060"/>
                  </a:lnTo>
                  <a:lnTo>
                    <a:pt x="197572" y="128398"/>
                  </a:lnTo>
                  <a:lnTo>
                    <a:pt x="192417" y="106395"/>
                  </a:lnTo>
                  <a:lnTo>
                    <a:pt x="189888" y="92265"/>
                  </a:lnTo>
                  <a:lnTo>
                    <a:pt x="181027" y="76873"/>
                  </a:lnTo>
                  <a:lnTo>
                    <a:pt x="168700" y="63935"/>
                  </a:lnTo>
                  <a:lnTo>
                    <a:pt x="109596" y="23820"/>
                  </a:lnTo>
                  <a:lnTo>
                    <a:pt x="100162" y="17201"/>
                  </a:lnTo>
                  <a:lnTo>
                    <a:pt x="83326" y="9424"/>
                  </a:lnTo>
                  <a:lnTo>
                    <a:pt x="7118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0" name="SMARTInkShape-1002"/>
            <p:cNvSpPr/>
            <p:nvPr/>
          </p:nvSpPr>
          <p:spPr>
            <a:xfrm>
              <a:off x="6869923" y="6393656"/>
              <a:ext cx="142859" cy="214163"/>
            </a:xfrm>
            <a:custGeom>
              <a:avLst/>
              <a:gdLst/>
              <a:ahLst/>
              <a:cxnLst/>
              <a:rect l="0" t="0" r="0" b="0"/>
              <a:pathLst>
                <a:path w="142859" h="214163">
                  <a:moveTo>
                    <a:pt x="59515" y="0"/>
                  </a:moveTo>
                  <a:lnTo>
                    <a:pt x="59515" y="10252"/>
                  </a:lnTo>
                  <a:lnTo>
                    <a:pt x="38402" y="68810"/>
                  </a:lnTo>
                  <a:lnTo>
                    <a:pt x="32974" y="86093"/>
                  </a:lnTo>
                  <a:lnTo>
                    <a:pt x="27875" y="100441"/>
                  </a:lnTo>
                  <a:lnTo>
                    <a:pt x="23681" y="122070"/>
                  </a:lnTo>
                  <a:lnTo>
                    <a:pt x="14649" y="137446"/>
                  </a:lnTo>
                  <a:lnTo>
                    <a:pt x="7383" y="146194"/>
                  </a:lnTo>
                  <a:lnTo>
                    <a:pt x="3272" y="158021"/>
                  </a:lnTo>
                  <a:lnTo>
                    <a:pt x="0" y="200155"/>
                  </a:lnTo>
                  <a:lnTo>
                    <a:pt x="1317" y="200906"/>
                  </a:lnTo>
                  <a:lnTo>
                    <a:pt x="6309" y="201740"/>
                  </a:lnTo>
                  <a:lnTo>
                    <a:pt x="8169" y="203285"/>
                  </a:lnTo>
                  <a:lnTo>
                    <a:pt x="10236" y="208529"/>
                  </a:lnTo>
                  <a:lnTo>
                    <a:pt x="12110" y="210457"/>
                  </a:lnTo>
                  <a:lnTo>
                    <a:pt x="17720" y="212600"/>
                  </a:lnTo>
                  <a:lnTo>
                    <a:pt x="33514" y="214162"/>
                  </a:lnTo>
                  <a:lnTo>
                    <a:pt x="92599" y="193199"/>
                  </a:lnTo>
                  <a:lnTo>
                    <a:pt x="109887" y="187773"/>
                  </a:lnTo>
                  <a:lnTo>
                    <a:pt x="128238" y="181313"/>
                  </a:lnTo>
                  <a:lnTo>
                    <a:pt x="142858"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1" name="SMARTInkShape-1003"/>
            <p:cNvSpPr/>
            <p:nvPr/>
          </p:nvSpPr>
          <p:spPr>
            <a:xfrm>
              <a:off x="7036594" y="6381750"/>
              <a:ext cx="35720" cy="333376"/>
            </a:xfrm>
            <a:custGeom>
              <a:avLst/>
              <a:gdLst/>
              <a:ahLst/>
              <a:cxnLst/>
              <a:rect l="0" t="0" r="0" b="0"/>
              <a:pathLst>
                <a:path w="35720" h="333376">
                  <a:moveTo>
                    <a:pt x="35719" y="0"/>
                  </a:moveTo>
                  <a:lnTo>
                    <a:pt x="34395" y="22954"/>
                  </a:lnTo>
                  <a:lnTo>
                    <a:pt x="23592" y="76131"/>
                  </a:lnTo>
                  <a:lnTo>
                    <a:pt x="13706" y="131587"/>
                  </a:lnTo>
                  <a:lnTo>
                    <a:pt x="8616" y="181158"/>
                  </a:lnTo>
                  <a:lnTo>
                    <a:pt x="1135" y="238463"/>
                  </a:lnTo>
                  <a:lnTo>
                    <a:pt x="149" y="291380"/>
                  </a:lnTo>
                  <a:lnTo>
                    <a:pt x="0"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2" name="SMARTInkShape-1004"/>
            <p:cNvSpPr/>
            <p:nvPr/>
          </p:nvSpPr>
          <p:spPr>
            <a:xfrm>
              <a:off x="6119813" y="6358489"/>
              <a:ext cx="238126" cy="247779"/>
            </a:xfrm>
            <a:custGeom>
              <a:avLst/>
              <a:gdLst/>
              <a:ahLst/>
              <a:cxnLst/>
              <a:rect l="0" t="0" r="0" b="0"/>
              <a:pathLst>
                <a:path w="238126" h="247779">
                  <a:moveTo>
                    <a:pt x="0" y="82792"/>
                  </a:moveTo>
                  <a:lnTo>
                    <a:pt x="0" y="64608"/>
                  </a:lnTo>
                  <a:lnTo>
                    <a:pt x="3527" y="57954"/>
                  </a:lnTo>
                  <a:lnTo>
                    <a:pt x="16571" y="42902"/>
                  </a:lnTo>
                  <a:lnTo>
                    <a:pt x="56320" y="19274"/>
                  </a:lnTo>
                  <a:lnTo>
                    <a:pt x="111169" y="3635"/>
                  </a:lnTo>
                  <a:lnTo>
                    <a:pt x="157139" y="0"/>
                  </a:lnTo>
                  <a:lnTo>
                    <a:pt x="191198" y="5933"/>
                  </a:lnTo>
                  <a:lnTo>
                    <a:pt x="198902" y="10386"/>
                  </a:lnTo>
                  <a:lnTo>
                    <a:pt x="204039" y="16000"/>
                  </a:lnTo>
                  <a:lnTo>
                    <a:pt x="211268" y="33016"/>
                  </a:lnTo>
                  <a:lnTo>
                    <a:pt x="212283" y="37702"/>
                  </a:lnTo>
                  <a:lnTo>
                    <a:pt x="209883" y="49964"/>
                  </a:lnTo>
                  <a:lnTo>
                    <a:pt x="201093" y="68215"/>
                  </a:lnTo>
                  <a:lnTo>
                    <a:pt x="163125" y="121233"/>
                  </a:lnTo>
                  <a:lnTo>
                    <a:pt x="141819" y="139603"/>
                  </a:lnTo>
                  <a:lnTo>
                    <a:pt x="86108" y="187395"/>
                  </a:lnTo>
                  <a:lnTo>
                    <a:pt x="63864" y="208133"/>
                  </a:lnTo>
                  <a:lnTo>
                    <a:pt x="47696" y="216177"/>
                  </a:lnTo>
                  <a:lnTo>
                    <a:pt x="38084" y="223793"/>
                  </a:lnTo>
                  <a:lnTo>
                    <a:pt x="36770" y="228362"/>
                  </a:lnTo>
                  <a:lnTo>
                    <a:pt x="36419" y="231433"/>
                  </a:lnTo>
                  <a:lnTo>
                    <a:pt x="37509" y="233479"/>
                  </a:lnTo>
                  <a:lnTo>
                    <a:pt x="39558" y="234845"/>
                  </a:lnTo>
                  <a:lnTo>
                    <a:pt x="48762" y="236765"/>
                  </a:lnTo>
                  <a:lnTo>
                    <a:pt x="52351" y="237035"/>
                  </a:lnTo>
                  <a:lnTo>
                    <a:pt x="59868" y="240862"/>
                  </a:lnTo>
                  <a:lnTo>
                    <a:pt x="63724" y="243734"/>
                  </a:lnTo>
                  <a:lnTo>
                    <a:pt x="75065" y="246926"/>
                  </a:lnTo>
                  <a:lnTo>
                    <a:pt x="81793" y="247778"/>
                  </a:lnTo>
                  <a:lnTo>
                    <a:pt x="139853" y="239079"/>
                  </a:lnTo>
                  <a:lnTo>
                    <a:pt x="197475" y="227455"/>
                  </a:lnTo>
                  <a:lnTo>
                    <a:pt x="210357" y="222934"/>
                  </a:lnTo>
                  <a:lnTo>
                    <a:pt x="220492" y="217837"/>
                  </a:lnTo>
                  <a:lnTo>
                    <a:pt x="238125" y="2137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3" name="SMARTInkShape-1005"/>
            <p:cNvSpPr/>
            <p:nvPr/>
          </p:nvSpPr>
          <p:spPr>
            <a:xfrm>
              <a:off x="6691313" y="6643688"/>
              <a:ext cx="35719" cy="11907"/>
            </a:xfrm>
            <a:custGeom>
              <a:avLst/>
              <a:gdLst/>
              <a:ahLst/>
              <a:cxnLst/>
              <a:rect l="0" t="0" r="0" b="0"/>
              <a:pathLst>
                <a:path w="35719" h="11907">
                  <a:moveTo>
                    <a:pt x="0" y="11906"/>
                  </a:moveTo>
                  <a:lnTo>
                    <a:pt x="6320" y="5585"/>
                  </a:lnTo>
                  <a:lnTo>
                    <a:pt x="16479" y="2482"/>
                  </a:lnTo>
                  <a:lnTo>
                    <a:pt x="3571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48" name="SMARTInkShape-Group287"/>
          <p:cNvGrpSpPr/>
          <p:nvPr/>
        </p:nvGrpSpPr>
        <p:grpSpPr>
          <a:xfrm>
            <a:off x="7274719" y="6417469"/>
            <a:ext cx="261938" cy="297657"/>
            <a:chOff x="7274719" y="6417469"/>
            <a:chExt cx="261938" cy="297657"/>
          </a:xfrm>
        </p:grpSpPr>
        <p:sp>
          <p:nvSpPr>
            <p:cNvPr id="1145" name="SMARTInkShape-1006"/>
            <p:cNvSpPr/>
            <p:nvPr/>
          </p:nvSpPr>
          <p:spPr>
            <a:xfrm>
              <a:off x="7286625" y="6488906"/>
              <a:ext cx="250032" cy="83345"/>
            </a:xfrm>
            <a:custGeom>
              <a:avLst/>
              <a:gdLst/>
              <a:ahLst/>
              <a:cxnLst/>
              <a:rect l="0" t="0" r="0" b="0"/>
              <a:pathLst>
                <a:path w="250032" h="83345">
                  <a:moveTo>
                    <a:pt x="0" y="83344"/>
                  </a:moveTo>
                  <a:lnTo>
                    <a:pt x="31888" y="52780"/>
                  </a:lnTo>
                  <a:lnTo>
                    <a:pt x="47652" y="45115"/>
                  </a:lnTo>
                  <a:lnTo>
                    <a:pt x="91980" y="19697"/>
                  </a:lnTo>
                  <a:lnTo>
                    <a:pt x="115301" y="14215"/>
                  </a:lnTo>
                  <a:lnTo>
                    <a:pt x="169345" y="12042"/>
                  </a:lnTo>
                  <a:lnTo>
                    <a:pt x="186289" y="10624"/>
                  </a:lnTo>
                  <a:lnTo>
                    <a:pt x="216421" y="1661"/>
                  </a:lnTo>
                  <a:lnTo>
                    <a:pt x="2500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6" name="SMARTInkShape-1007"/>
            <p:cNvSpPr/>
            <p:nvPr/>
          </p:nvSpPr>
          <p:spPr>
            <a:xfrm>
              <a:off x="7274719" y="6417469"/>
              <a:ext cx="35720" cy="261938"/>
            </a:xfrm>
            <a:custGeom>
              <a:avLst/>
              <a:gdLst/>
              <a:ahLst/>
              <a:cxnLst/>
              <a:rect l="0" t="0" r="0" b="0"/>
              <a:pathLst>
                <a:path w="35720" h="261938">
                  <a:moveTo>
                    <a:pt x="0" y="0"/>
                  </a:moveTo>
                  <a:lnTo>
                    <a:pt x="0" y="24057"/>
                  </a:lnTo>
                  <a:lnTo>
                    <a:pt x="3527" y="34064"/>
                  </a:lnTo>
                  <a:lnTo>
                    <a:pt x="6320" y="38584"/>
                  </a:lnTo>
                  <a:lnTo>
                    <a:pt x="10251" y="57587"/>
                  </a:lnTo>
                  <a:lnTo>
                    <a:pt x="13132" y="103061"/>
                  </a:lnTo>
                  <a:lnTo>
                    <a:pt x="26599" y="155006"/>
                  </a:lnTo>
                  <a:lnTo>
                    <a:pt x="33917" y="180255"/>
                  </a:lnTo>
                  <a:lnTo>
                    <a:pt x="35648" y="234816"/>
                  </a:lnTo>
                  <a:lnTo>
                    <a:pt x="35719" y="2619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7" name="SMARTInkShape-1008"/>
            <p:cNvSpPr/>
            <p:nvPr/>
          </p:nvSpPr>
          <p:spPr>
            <a:xfrm>
              <a:off x="7346156" y="6560344"/>
              <a:ext cx="154783" cy="154782"/>
            </a:xfrm>
            <a:custGeom>
              <a:avLst/>
              <a:gdLst/>
              <a:ahLst/>
              <a:cxnLst/>
              <a:rect l="0" t="0" r="0" b="0"/>
              <a:pathLst>
                <a:path w="154783" h="154782">
                  <a:moveTo>
                    <a:pt x="0" y="0"/>
                  </a:moveTo>
                  <a:lnTo>
                    <a:pt x="0" y="18081"/>
                  </a:lnTo>
                  <a:lnTo>
                    <a:pt x="1323" y="19992"/>
                  </a:lnTo>
                  <a:lnTo>
                    <a:pt x="3528" y="21265"/>
                  </a:lnTo>
                  <a:lnTo>
                    <a:pt x="6321" y="22114"/>
                  </a:lnTo>
                  <a:lnTo>
                    <a:pt x="8183" y="24003"/>
                  </a:lnTo>
                  <a:lnTo>
                    <a:pt x="10252" y="29630"/>
                  </a:lnTo>
                  <a:lnTo>
                    <a:pt x="38773" y="52204"/>
                  </a:lnTo>
                  <a:lnTo>
                    <a:pt x="92901" y="87181"/>
                  </a:lnTo>
                  <a:lnTo>
                    <a:pt x="148276" y="138577"/>
                  </a:lnTo>
                  <a:lnTo>
                    <a:pt x="154782" y="1547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49" name="SMARTInkShape-1009"/>
          <p:cNvSpPr/>
          <p:nvPr/>
        </p:nvSpPr>
        <p:spPr>
          <a:xfrm>
            <a:off x="11251571" y="2673344"/>
            <a:ext cx="464039" cy="457191"/>
          </a:xfrm>
          <a:custGeom>
            <a:avLst/>
            <a:gdLst/>
            <a:ahLst/>
            <a:cxnLst/>
            <a:rect l="0" t="0" r="0" b="0"/>
            <a:pathLst>
              <a:path w="464039" h="457191">
                <a:moveTo>
                  <a:pt x="428460" y="100812"/>
                </a:moveTo>
                <a:lnTo>
                  <a:pt x="428460" y="94492"/>
                </a:lnTo>
                <a:lnTo>
                  <a:pt x="427137" y="92630"/>
                </a:lnTo>
                <a:lnTo>
                  <a:pt x="424933" y="91388"/>
                </a:lnTo>
                <a:lnTo>
                  <a:pt x="422140" y="90561"/>
                </a:lnTo>
                <a:lnTo>
                  <a:pt x="411888" y="83076"/>
                </a:lnTo>
                <a:lnTo>
                  <a:pt x="407866" y="76172"/>
                </a:lnTo>
                <a:lnTo>
                  <a:pt x="404755" y="68695"/>
                </a:lnTo>
                <a:lnTo>
                  <a:pt x="388264" y="49170"/>
                </a:lnTo>
                <a:lnTo>
                  <a:pt x="380610" y="44787"/>
                </a:lnTo>
                <a:lnTo>
                  <a:pt x="372797" y="41516"/>
                </a:lnTo>
                <a:lnTo>
                  <a:pt x="360962" y="33560"/>
                </a:lnTo>
                <a:lnTo>
                  <a:pt x="347754" y="30615"/>
                </a:lnTo>
                <a:lnTo>
                  <a:pt x="292281" y="29407"/>
                </a:lnTo>
                <a:lnTo>
                  <a:pt x="269342" y="30707"/>
                </a:lnTo>
                <a:lnTo>
                  <a:pt x="210599" y="44074"/>
                </a:lnTo>
                <a:lnTo>
                  <a:pt x="164977" y="61493"/>
                </a:lnTo>
                <a:lnTo>
                  <a:pt x="147251" y="71817"/>
                </a:lnTo>
                <a:lnTo>
                  <a:pt x="125829" y="78110"/>
                </a:lnTo>
                <a:lnTo>
                  <a:pt x="67498" y="128609"/>
                </a:lnTo>
                <a:lnTo>
                  <a:pt x="48282" y="151184"/>
                </a:lnTo>
                <a:lnTo>
                  <a:pt x="19727" y="204161"/>
                </a:lnTo>
                <a:lnTo>
                  <a:pt x="2629" y="258082"/>
                </a:lnTo>
                <a:lnTo>
                  <a:pt x="0" y="311301"/>
                </a:lnTo>
                <a:lnTo>
                  <a:pt x="1190" y="334752"/>
                </a:lnTo>
                <a:lnTo>
                  <a:pt x="17574" y="388326"/>
                </a:lnTo>
                <a:lnTo>
                  <a:pt x="39686" y="424401"/>
                </a:lnTo>
                <a:lnTo>
                  <a:pt x="47532" y="429838"/>
                </a:lnTo>
                <a:lnTo>
                  <a:pt x="104886" y="451848"/>
                </a:lnTo>
                <a:lnTo>
                  <a:pt x="142955" y="457190"/>
                </a:lnTo>
                <a:lnTo>
                  <a:pt x="190613" y="456570"/>
                </a:lnTo>
                <a:lnTo>
                  <a:pt x="249650" y="433871"/>
                </a:lnTo>
                <a:lnTo>
                  <a:pt x="306897" y="410347"/>
                </a:lnTo>
                <a:lnTo>
                  <a:pt x="332468" y="394933"/>
                </a:lnTo>
                <a:lnTo>
                  <a:pt x="388730" y="342699"/>
                </a:lnTo>
                <a:lnTo>
                  <a:pt x="430073" y="285011"/>
                </a:lnTo>
                <a:lnTo>
                  <a:pt x="456035" y="225642"/>
                </a:lnTo>
                <a:lnTo>
                  <a:pt x="462570" y="191126"/>
                </a:lnTo>
                <a:lnTo>
                  <a:pt x="464038" y="133697"/>
                </a:lnTo>
                <a:lnTo>
                  <a:pt x="462814" y="109086"/>
                </a:lnTo>
                <a:lnTo>
                  <a:pt x="450726" y="61154"/>
                </a:lnTo>
                <a:lnTo>
                  <a:pt x="425595" y="27762"/>
                </a:lnTo>
                <a:lnTo>
                  <a:pt x="406592" y="14198"/>
                </a:lnTo>
                <a:lnTo>
                  <a:pt x="350563" y="0"/>
                </a:lnTo>
                <a:lnTo>
                  <a:pt x="330338" y="3"/>
                </a:lnTo>
                <a:lnTo>
                  <a:pt x="272105" y="5074"/>
                </a:lnTo>
                <a:lnTo>
                  <a:pt x="261773" y="55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0" name="SMARTInkShape-1010"/>
          <p:cNvSpPr/>
          <p:nvPr/>
        </p:nvSpPr>
        <p:spPr>
          <a:xfrm>
            <a:off x="10953862" y="3978390"/>
            <a:ext cx="404446" cy="389514"/>
          </a:xfrm>
          <a:custGeom>
            <a:avLst/>
            <a:gdLst/>
            <a:ahLst/>
            <a:cxnLst/>
            <a:rect l="0" t="0" r="0" b="0"/>
            <a:pathLst>
              <a:path w="404446" h="389514">
                <a:moveTo>
                  <a:pt x="309451" y="45923"/>
                </a:moveTo>
                <a:lnTo>
                  <a:pt x="309451" y="39602"/>
                </a:lnTo>
                <a:lnTo>
                  <a:pt x="308127" y="37740"/>
                </a:lnTo>
                <a:lnTo>
                  <a:pt x="305923" y="36499"/>
                </a:lnTo>
                <a:lnTo>
                  <a:pt x="303130" y="35671"/>
                </a:lnTo>
                <a:lnTo>
                  <a:pt x="285328" y="24811"/>
                </a:lnTo>
                <a:lnTo>
                  <a:pt x="281463" y="23910"/>
                </a:lnTo>
                <a:lnTo>
                  <a:pt x="261799" y="12923"/>
                </a:lnTo>
                <a:lnTo>
                  <a:pt x="211887" y="0"/>
                </a:lnTo>
                <a:lnTo>
                  <a:pt x="170422" y="10523"/>
                </a:lnTo>
                <a:lnTo>
                  <a:pt x="121646" y="32964"/>
                </a:lnTo>
                <a:lnTo>
                  <a:pt x="82686" y="54191"/>
                </a:lnTo>
                <a:lnTo>
                  <a:pt x="44418" y="92754"/>
                </a:lnTo>
                <a:lnTo>
                  <a:pt x="31585" y="102455"/>
                </a:lnTo>
                <a:lnTo>
                  <a:pt x="21473" y="115586"/>
                </a:lnTo>
                <a:lnTo>
                  <a:pt x="16095" y="130242"/>
                </a:lnTo>
                <a:lnTo>
                  <a:pt x="1795" y="184886"/>
                </a:lnTo>
                <a:lnTo>
                  <a:pt x="0" y="240395"/>
                </a:lnTo>
                <a:lnTo>
                  <a:pt x="1220" y="286693"/>
                </a:lnTo>
                <a:lnTo>
                  <a:pt x="20197" y="323516"/>
                </a:lnTo>
                <a:lnTo>
                  <a:pt x="27875" y="333780"/>
                </a:lnTo>
                <a:lnTo>
                  <a:pt x="60491" y="355240"/>
                </a:lnTo>
                <a:lnTo>
                  <a:pt x="91065" y="373973"/>
                </a:lnTo>
                <a:lnTo>
                  <a:pt x="146518" y="388409"/>
                </a:lnTo>
                <a:lnTo>
                  <a:pt x="193283" y="389513"/>
                </a:lnTo>
                <a:lnTo>
                  <a:pt x="249856" y="367060"/>
                </a:lnTo>
                <a:lnTo>
                  <a:pt x="301067" y="340022"/>
                </a:lnTo>
                <a:lnTo>
                  <a:pt x="339544" y="311126"/>
                </a:lnTo>
                <a:lnTo>
                  <a:pt x="378429" y="253891"/>
                </a:lnTo>
                <a:lnTo>
                  <a:pt x="394859" y="228957"/>
                </a:lnTo>
                <a:lnTo>
                  <a:pt x="401784" y="198491"/>
                </a:lnTo>
                <a:lnTo>
                  <a:pt x="404445" y="139323"/>
                </a:lnTo>
                <a:lnTo>
                  <a:pt x="398304" y="111226"/>
                </a:lnTo>
                <a:lnTo>
                  <a:pt x="380569" y="73500"/>
                </a:lnTo>
                <a:lnTo>
                  <a:pt x="342837" y="31923"/>
                </a:lnTo>
                <a:lnTo>
                  <a:pt x="326935" y="26471"/>
                </a:lnTo>
                <a:lnTo>
                  <a:pt x="270693" y="22493"/>
                </a:lnTo>
                <a:lnTo>
                  <a:pt x="213103" y="22132"/>
                </a:lnTo>
                <a:lnTo>
                  <a:pt x="202294" y="221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1" name="SMARTInkShape-1011"/>
          <p:cNvSpPr/>
          <p:nvPr/>
        </p:nvSpPr>
        <p:spPr>
          <a:xfrm>
            <a:off x="11316356" y="5286375"/>
            <a:ext cx="434399" cy="428419"/>
          </a:xfrm>
          <a:custGeom>
            <a:avLst/>
            <a:gdLst/>
            <a:ahLst/>
            <a:cxnLst/>
            <a:rect l="0" t="0" r="0" b="0"/>
            <a:pathLst>
              <a:path w="434399" h="428419">
                <a:moveTo>
                  <a:pt x="232707" y="83344"/>
                </a:moveTo>
                <a:lnTo>
                  <a:pt x="232707" y="65607"/>
                </a:lnTo>
                <a:lnTo>
                  <a:pt x="229179" y="58704"/>
                </a:lnTo>
                <a:lnTo>
                  <a:pt x="210694" y="37566"/>
                </a:lnTo>
                <a:lnTo>
                  <a:pt x="203107" y="36266"/>
                </a:lnTo>
                <a:lnTo>
                  <a:pt x="180954" y="35767"/>
                </a:lnTo>
                <a:lnTo>
                  <a:pt x="148842" y="45234"/>
                </a:lnTo>
                <a:lnTo>
                  <a:pt x="97598" y="78585"/>
                </a:lnTo>
                <a:lnTo>
                  <a:pt x="41044" y="132307"/>
                </a:lnTo>
                <a:lnTo>
                  <a:pt x="27162" y="152385"/>
                </a:lnTo>
                <a:lnTo>
                  <a:pt x="10725" y="202524"/>
                </a:lnTo>
                <a:lnTo>
                  <a:pt x="0" y="242975"/>
                </a:lnTo>
                <a:lnTo>
                  <a:pt x="5992" y="297708"/>
                </a:lnTo>
                <a:lnTo>
                  <a:pt x="7590" y="312231"/>
                </a:lnTo>
                <a:lnTo>
                  <a:pt x="15869" y="335862"/>
                </a:lnTo>
                <a:lnTo>
                  <a:pt x="18594" y="349032"/>
                </a:lnTo>
                <a:lnTo>
                  <a:pt x="27567" y="363885"/>
                </a:lnTo>
                <a:lnTo>
                  <a:pt x="39926" y="376664"/>
                </a:lnTo>
                <a:lnTo>
                  <a:pt x="99043" y="416713"/>
                </a:lnTo>
                <a:lnTo>
                  <a:pt x="103911" y="420683"/>
                </a:lnTo>
                <a:lnTo>
                  <a:pt x="116374" y="425096"/>
                </a:lnTo>
                <a:lnTo>
                  <a:pt x="169366" y="428418"/>
                </a:lnTo>
                <a:lnTo>
                  <a:pt x="200988" y="419078"/>
                </a:lnTo>
                <a:lnTo>
                  <a:pt x="256521" y="396340"/>
                </a:lnTo>
                <a:lnTo>
                  <a:pt x="264457" y="395196"/>
                </a:lnTo>
                <a:lnTo>
                  <a:pt x="280332" y="386868"/>
                </a:lnTo>
                <a:lnTo>
                  <a:pt x="335894" y="353562"/>
                </a:lnTo>
                <a:lnTo>
                  <a:pt x="383519" y="312865"/>
                </a:lnTo>
                <a:lnTo>
                  <a:pt x="418773" y="257930"/>
                </a:lnTo>
                <a:lnTo>
                  <a:pt x="429683" y="234145"/>
                </a:lnTo>
                <a:lnTo>
                  <a:pt x="434398" y="194467"/>
                </a:lnTo>
                <a:lnTo>
                  <a:pt x="422945" y="138906"/>
                </a:lnTo>
                <a:lnTo>
                  <a:pt x="412693" y="115094"/>
                </a:lnTo>
                <a:lnTo>
                  <a:pt x="365733" y="61845"/>
                </a:lnTo>
                <a:lnTo>
                  <a:pt x="319852" y="32302"/>
                </a:lnTo>
                <a:lnTo>
                  <a:pt x="278730" y="17307"/>
                </a:lnTo>
                <a:lnTo>
                  <a:pt x="226910" y="6297"/>
                </a:lnTo>
                <a:lnTo>
                  <a:pt x="18508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55" name="SMARTInkShape-Group291"/>
          <p:cNvGrpSpPr/>
          <p:nvPr/>
        </p:nvGrpSpPr>
        <p:grpSpPr>
          <a:xfrm>
            <a:off x="5238750" y="6149211"/>
            <a:ext cx="2536032" cy="768321"/>
            <a:chOff x="5238750" y="6149211"/>
            <a:chExt cx="2536032" cy="768321"/>
          </a:xfrm>
        </p:grpSpPr>
        <p:sp>
          <p:nvSpPr>
            <p:cNvPr id="1152" name="SMARTInkShape-1012"/>
            <p:cNvSpPr/>
            <p:nvPr/>
          </p:nvSpPr>
          <p:spPr>
            <a:xfrm>
              <a:off x="5286375" y="6149211"/>
              <a:ext cx="2488407" cy="768321"/>
            </a:xfrm>
            <a:custGeom>
              <a:avLst/>
              <a:gdLst/>
              <a:ahLst/>
              <a:cxnLst/>
              <a:rect l="0" t="0" r="0" b="0"/>
              <a:pathLst>
                <a:path w="2488407" h="768321">
                  <a:moveTo>
                    <a:pt x="0" y="149195"/>
                  </a:moveTo>
                  <a:lnTo>
                    <a:pt x="6321" y="142875"/>
                  </a:lnTo>
                  <a:lnTo>
                    <a:pt x="9424" y="136244"/>
                  </a:lnTo>
                  <a:lnTo>
                    <a:pt x="10251" y="132623"/>
                  </a:lnTo>
                  <a:lnTo>
                    <a:pt x="17737" y="121208"/>
                  </a:lnTo>
                  <a:lnTo>
                    <a:pt x="43019" y="98016"/>
                  </a:lnTo>
                  <a:lnTo>
                    <a:pt x="78466" y="75439"/>
                  </a:lnTo>
                  <a:lnTo>
                    <a:pt x="136207" y="58230"/>
                  </a:lnTo>
                  <a:lnTo>
                    <a:pt x="191190" y="48189"/>
                  </a:lnTo>
                  <a:lnTo>
                    <a:pt x="240698" y="39321"/>
                  </a:lnTo>
                  <a:lnTo>
                    <a:pt x="297995" y="30020"/>
                  </a:lnTo>
                  <a:lnTo>
                    <a:pt x="357232" y="20041"/>
                  </a:lnTo>
                  <a:lnTo>
                    <a:pt x="414327" y="10403"/>
                  </a:lnTo>
                  <a:lnTo>
                    <a:pt x="473034" y="7126"/>
                  </a:lnTo>
                  <a:lnTo>
                    <a:pt x="529560" y="6480"/>
                  </a:lnTo>
                  <a:lnTo>
                    <a:pt x="575977" y="6368"/>
                  </a:lnTo>
                  <a:lnTo>
                    <a:pt x="623245" y="6334"/>
                  </a:lnTo>
                  <a:lnTo>
                    <a:pt x="670764" y="6324"/>
                  </a:lnTo>
                  <a:lnTo>
                    <a:pt x="718357" y="6321"/>
                  </a:lnTo>
                  <a:lnTo>
                    <a:pt x="765973" y="6321"/>
                  </a:lnTo>
                  <a:lnTo>
                    <a:pt x="819916" y="0"/>
                  </a:lnTo>
                  <a:lnTo>
                    <a:pt x="877791" y="2389"/>
                  </a:lnTo>
                  <a:lnTo>
                    <a:pt x="936832" y="11477"/>
                  </a:lnTo>
                  <a:lnTo>
                    <a:pt x="996217" y="16227"/>
                  </a:lnTo>
                  <a:lnTo>
                    <a:pt x="1055705" y="23955"/>
                  </a:lnTo>
                  <a:lnTo>
                    <a:pt x="1115224" y="28302"/>
                  </a:lnTo>
                  <a:lnTo>
                    <a:pt x="1174752" y="35911"/>
                  </a:lnTo>
                  <a:lnTo>
                    <a:pt x="1234281" y="46544"/>
                  </a:lnTo>
                  <a:lnTo>
                    <a:pt x="1287492" y="51752"/>
                  </a:lnTo>
                  <a:lnTo>
                    <a:pt x="1343092" y="59616"/>
                  </a:lnTo>
                  <a:lnTo>
                    <a:pt x="1395138" y="64004"/>
                  </a:lnTo>
                  <a:lnTo>
                    <a:pt x="1450394" y="71624"/>
                  </a:lnTo>
                  <a:lnTo>
                    <a:pt x="1502338" y="82261"/>
                  </a:lnTo>
                  <a:lnTo>
                    <a:pt x="1557563" y="87470"/>
                  </a:lnTo>
                  <a:lnTo>
                    <a:pt x="1609498" y="95335"/>
                  </a:lnTo>
                  <a:lnTo>
                    <a:pt x="1658400" y="99723"/>
                  </a:lnTo>
                  <a:lnTo>
                    <a:pt x="1706404" y="107343"/>
                  </a:lnTo>
                  <a:lnTo>
                    <a:pt x="1754140" y="111659"/>
                  </a:lnTo>
                  <a:lnTo>
                    <a:pt x="1801799" y="119259"/>
                  </a:lnTo>
                  <a:lnTo>
                    <a:pt x="1849433" y="123568"/>
                  </a:lnTo>
                  <a:lnTo>
                    <a:pt x="1904754" y="133207"/>
                  </a:lnTo>
                  <a:lnTo>
                    <a:pt x="1961739" y="136483"/>
                  </a:lnTo>
                  <a:lnTo>
                    <a:pt x="2011604" y="143451"/>
                  </a:lnTo>
                  <a:lnTo>
                    <a:pt x="2059672" y="148060"/>
                  </a:lnTo>
                  <a:lnTo>
                    <a:pt x="2107385" y="152499"/>
                  </a:lnTo>
                  <a:lnTo>
                    <a:pt x="2165890" y="160347"/>
                  </a:lnTo>
                  <a:lnTo>
                    <a:pt x="2182347" y="162089"/>
                  </a:lnTo>
                  <a:lnTo>
                    <a:pt x="2230397" y="171874"/>
                  </a:lnTo>
                  <a:lnTo>
                    <a:pt x="2269877" y="174232"/>
                  </a:lnTo>
                  <a:lnTo>
                    <a:pt x="2308985" y="187701"/>
                  </a:lnTo>
                  <a:lnTo>
                    <a:pt x="2329548" y="203802"/>
                  </a:lnTo>
                  <a:lnTo>
                    <a:pt x="2345510" y="211281"/>
                  </a:lnTo>
                  <a:lnTo>
                    <a:pt x="2355081" y="218786"/>
                  </a:lnTo>
                  <a:lnTo>
                    <a:pt x="2356390" y="223340"/>
                  </a:lnTo>
                  <a:lnTo>
                    <a:pt x="2356739" y="226406"/>
                  </a:lnTo>
                  <a:lnTo>
                    <a:pt x="2360654" y="233341"/>
                  </a:lnTo>
                  <a:lnTo>
                    <a:pt x="2365482" y="240833"/>
                  </a:lnTo>
                  <a:lnTo>
                    <a:pt x="2368200" y="252488"/>
                  </a:lnTo>
                  <a:lnTo>
                    <a:pt x="2370327" y="265643"/>
                  </a:lnTo>
                  <a:lnTo>
                    <a:pt x="2379550" y="294388"/>
                  </a:lnTo>
                  <a:lnTo>
                    <a:pt x="2384554" y="328617"/>
                  </a:lnTo>
                  <a:lnTo>
                    <a:pt x="2391457" y="353382"/>
                  </a:lnTo>
                  <a:lnTo>
                    <a:pt x="2394144" y="379196"/>
                  </a:lnTo>
                  <a:lnTo>
                    <a:pt x="2402514" y="401934"/>
                  </a:lnTo>
                  <a:lnTo>
                    <a:pt x="2404914" y="454947"/>
                  </a:lnTo>
                  <a:lnTo>
                    <a:pt x="2419755" y="508872"/>
                  </a:lnTo>
                  <a:lnTo>
                    <a:pt x="2424822" y="523364"/>
                  </a:lnTo>
                  <a:lnTo>
                    <a:pt x="2435037" y="575549"/>
                  </a:lnTo>
                  <a:lnTo>
                    <a:pt x="2447829" y="597755"/>
                  </a:lnTo>
                  <a:lnTo>
                    <a:pt x="2452571" y="617388"/>
                  </a:lnTo>
                  <a:lnTo>
                    <a:pt x="2460444" y="633494"/>
                  </a:lnTo>
                  <a:lnTo>
                    <a:pt x="2464687" y="653113"/>
                  </a:lnTo>
                  <a:lnTo>
                    <a:pt x="2473775" y="672263"/>
                  </a:lnTo>
                  <a:lnTo>
                    <a:pt x="2477464" y="692808"/>
                  </a:lnTo>
                  <a:lnTo>
                    <a:pt x="2485853" y="708767"/>
                  </a:lnTo>
                  <a:lnTo>
                    <a:pt x="2488406" y="7683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3" name="SMARTInkShape-1013"/>
            <p:cNvSpPr/>
            <p:nvPr/>
          </p:nvSpPr>
          <p:spPr>
            <a:xfrm>
              <a:off x="5238750" y="6275243"/>
              <a:ext cx="11907" cy="511321"/>
            </a:xfrm>
            <a:custGeom>
              <a:avLst/>
              <a:gdLst/>
              <a:ahLst/>
              <a:cxnLst/>
              <a:rect l="0" t="0" r="0" b="0"/>
              <a:pathLst>
                <a:path w="11907" h="511321">
                  <a:moveTo>
                    <a:pt x="0" y="35070"/>
                  </a:moveTo>
                  <a:lnTo>
                    <a:pt x="0" y="6736"/>
                  </a:lnTo>
                  <a:lnTo>
                    <a:pt x="1323" y="4275"/>
                  </a:lnTo>
                  <a:lnTo>
                    <a:pt x="3528" y="2633"/>
                  </a:lnTo>
                  <a:lnTo>
                    <a:pt x="10251" y="0"/>
                  </a:lnTo>
                  <a:lnTo>
                    <a:pt x="10803" y="1106"/>
                  </a:lnTo>
                  <a:lnTo>
                    <a:pt x="11903" y="57285"/>
                  </a:lnTo>
                  <a:lnTo>
                    <a:pt x="11906" y="112997"/>
                  </a:lnTo>
                  <a:lnTo>
                    <a:pt x="10583" y="154091"/>
                  </a:lnTo>
                  <a:lnTo>
                    <a:pt x="1103" y="213556"/>
                  </a:lnTo>
                  <a:lnTo>
                    <a:pt x="97" y="273081"/>
                  </a:lnTo>
                  <a:lnTo>
                    <a:pt x="9" y="328399"/>
                  </a:lnTo>
                  <a:lnTo>
                    <a:pt x="2" y="384739"/>
                  </a:lnTo>
                  <a:lnTo>
                    <a:pt x="1323" y="430954"/>
                  </a:lnTo>
                  <a:lnTo>
                    <a:pt x="11416" y="478834"/>
                  </a:lnTo>
                  <a:lnTo>
                    <a:pt x="11906" y="5113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4" name="SMARTInkShape-1014"/>
            <p:cNvSpPr/>
            <p:nvPr/>
          </p:nvSpPr>
          <p:spPr>
            <a:xfrm>
              <a:off x="5303328" y="6762750"/>
              <a:ext cx="78298" cy="130970"/>
            </a:xfrm>
            <a:custGeom>
              <a:avLst/>
              <a:gdLst/>
              <a:ahLst/>
              <a:cxnLst/>
              <a:rect l="0" t="0" r="0" b="0"/>
              <a:pathLst>
                <a:path w="78298" h="130970">
                  <a:moveTo>
                    <a:pt x="6860" y="0"/>
                  </a:moveTo>
                  <a:lnTo>
                    <a:pt x="0" y="0"/>
                  </a:lnTo>
                  <a:lnTo>
                    <a:pt x="2929" y="0"/>
                  </a:lnTo>
                  <a:lnTo>
                    <a:pt x="4240" y="1323"/>
                  </a:lnTo>
                  <a:lnTo>
                    <a:pt x="5695" y="6321"/>
                  </a:lnTo>
                  <a:lnTo>
                    <a:pt x="6514" y="16572"/>
                  </a:lnTo>
                  <a:lnTo>
                    <a:pt x="7952" y="18986"/>
                  </a:lnTo>
                  <a:lnTo>
                    <a:pt x="10234" y="20594"/>
                  </a:lnTo>
                  <a:lnTo>
                    <a:pt x="13078" y="21667"/>
                  </a:lnTo>
                  <a:lnTo>
                    <a:pt x="54511" y="74815"/>
                  </a:lnTo>
                  <a:lnTo>
                    <a:pt x="62871" y="92723"/>
                  </a:lnTo>
                  <a:lnTo>
                    <a:pt x="66149" y="102064"/>
                  </a:lnTo>
                  <a:lnTo>
                    <a:pt x="74110" y="114761"/>
                  </a:lnTo>
                  <a:lnTo>
                    <a:pt x="78297" y="130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56" name="SMARTInkShape-1015"/>
          <p:cNvSpPr/>
          <p:nvPr/>
        </p:nvSpPr>
        <p:spPr>
          <a:xfrm>
            <a:off x="10548938" y="3798094"/>
            <a:ext cx="845344" cy="23813"/>
          </a:xfrm>
          <a:custGeom>
            <a:avLst/>
            <a:gdLst/>
            <a:ahLst/>
            <a:cxnLst/>
            <a:rect l="0" t="0" r="0" b="0"/>
            <a:pathLst>
              <a:path w="845344" h="23813">
                <a:moveTo>
                  <a:pt x="0" y="23812"/>
                </a:moveTo>
                <a:lnTo>
                  <a:pt x="52389" y="23812"/>
                </a:lnTo>
                <a:lnTo>
                  <a:pt x="109228" y="13561"/>
                </a:lnTo>
                <a:lnTo>
                  <a:pt x="168524" y="12051"/>
                </a:lnTo>
                <a:lnTo>
                  <a:pt x="226460" y="21349"/>
                </a:lnTo>
                <a:lnTo>
                  <a:pt x="285781" y="23488"/>
                </a:lnTo>
                <a:lnTo>
                  <a:pt x="336908" y="23748"/>
                </a:lnTo>
                <a:lnTo>
                  <a:pt x="382046" y="23793"/>
                </a:lnTo>
                <a:lnTo>
                  <a:pt x="428935" y="23807"/>
                </a:lnTo>
                <a:lnTo>
                  <a:pt x="476341" y="23811"/>
                </a:lnTo>
                <a:lnTo>
                  <a:pt x="533448" y="23812"/>
                </a:lnTo>
                <a:lnTo>
                  <a:pt x="592450" y="23812"/>
                </a:lnTo>
                <a:lnTo>
                  <a:pt x="651534" y="23812"/>
                </a:lnTo>
                <a:lnTo>
                  <a:pt x="701815" y="23812"/>
                </a:lnTo>
                <a:lnTo>
                  <a:pt x="749965" y="15630"/>
                </a:lnTo>
                <a:lnTo>
                  <a:pt x="803287" y="12396"/>
                </a:lnTo>
                <a:lnTo>
                  <a:pt x="816950" y="8596"/>
                </a:lnTo>
                <a:lnTo>
                  <a:pt x="832079" y="2547"/>
                </a:lnTo>
                <a:lnTo>
                  <a:pt x="84534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77473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Agenda</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800" dirty="0" smtClean="0"/>
              <a:t>Warm Up: 7 Minutes</a:t>
            </a:r>
          </a:p>
          <a:p>
            <a:r>
              <a:rPr lang="en-US" sz="2800" dirty="0" smtClean="0"/>
              <a:t>Ideal Gas Law Video: 15 Minutes</a:t>
            </a:r>
          </a:p>
          <a:p>
            <a:r>
              <a:rPr lang="en-US" sz="2800" dirty="0" smtClean="0"/>
              <a:t>Guided Practice: 13 Minutes</a:t>
            </a:r>
          </a:p>
          <a:p>
            <a:r>
              <a:rPr lang="en-US" sz="2800" dirty="0" smtClean="0"/>
              <a:t>Independent Practice: 15 Minutes</a:t>
            </a:r>
          </a:p>
          <a:p>
            <a:r>
              <a:rPr lang="en-US" sz="2800" dirty="0" smtClean="0"/>
              <a:t>Closing: 3 Minutes </a:t>
            </a:r>
            <a:endParaRPr lang="en-US" sz="2800" dirty="0"/>
          </a:p>
        </p:txBody>
      </p:sp>
    </p:spTree>
    <p:extLst>
      <p:ext uri="{BB962C8B-B14F-4D97-AF65-F5344CB8AC3E}">
        <p14:creationId xmlns:p14="http://schemas.microsoft.com/office/powerpoint/2010/main" val="656883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1924334" y="2133600"/>
            <a:ext cx="10267666" cy="3777622"/>
          </a:xfrm>
        </p:spPr>
        <p:txBody>
          <a:bodyPr>
            <a:normAutofit/>
          </a:bodyPr>
          <a:lstStyle/>
          <a:p>
            <a:r>
              <a:rPr lang="en-US" sz="2800" dirty="0" smtClean="0"/>
              <a:t>Gas Law Quiz </a:t>
            </a:r>
            <a:r>
              <a:rPr lang="en-US" sz="2800" dirty="0" smtClean="0">
                <a:sym typeface="Wingdings" panose="05000000000000000000" pitchFamily="2" charset="2"/>
              </a:rPr>
              <a:t> </a:t>
            </a:r>
            <a:r>
              <a:rPr lang="en-US" sz="2800" dirty="0" smtClean="0"/>
              <a:t>FRIDAY (Boyles, Charles, G. </a:t>
            </a:r>
            <a:r>
              <a:rPr lang="en-US" sz="2800" dirty="0" err="1" smtClean="0"/>
              <a:t>Lussac’s</a:t>
            </a:r>
            <a:r>
              <a:rPr lang="en-US" sz="2800" dirty="0" smtClean="0"/>
              <a:t>, Combined, Ideal)</a:t>
            </a:r>
          </a:p>
          <a:p>
            <a:endParaRPr lang="en-US" sz="2800" dirty="0" smtClean="0"/>
          </a:p>
          <a:p>
            <a:r>
              <a:rPr lang="en-US" sz="2800" dirty="0" smtClean="0"/>
              <a:t>Gas Law Exam </a:t>
            </a:r>
            <a:r>
              <a:rPr lang="en-US" sz="2800" dirty="0" smtClean="0">
                <a:sym typeface="Wingdings" panose="05000000000000000000" pitchFamily="2" charset="2"/>
              </a:rPr>
              <a:t></a:t>
            </a:r>
            <a:r>
              <a:rPr lang="en-US" sz="2800" dirty="0" smtClean="0"/>
              <a:t> 5/7</a:t>
            </a:r>
          </a:p>
          <a:p>
            <a:endParaRPr lang="en-US" sz="2800" dirty="0"/>
          </a:p>
        </p:txBody>
      </p:sp>
    </p:spTree>
    <p:extLst>
      <p:ext uri="{BB962C8B-B14F-4D97-AF65-F5344CB8AC3E}">
        <p14:creationId xmlns:p14="http://schemas.microsoft.com/office/powerpoint/2010/main" val="130469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you will need:</a:t>
            </a:r>
            <a:endParaRPr lang="en-US" dirty="0"/>
          </a:p>
        </p:txBody>
      </p:sp>
      <p:sp>
        <p:nvSpPr>
          <p:cNvPr id="3" name="Content Placeholder 2"/>
          <p:cNvSpPr>
            <a:spLocks noGrp="1"/>
          </p:cNvSpPr>
          <p:nvPr>
            <p:ph idx="1"/>
          </p:nvPr>
        </p:nvSpPr>
        <p:spPr/>
        <p:txBody>
          <a:bodyPr>
            <a:normAutofit/>
          </a:bodyPr>
          <a:lstStyle/>
          <a:p>
            <a:r>
              <a:rPr lang="en-US" sz="4400" dirty="0" smtClean="0"/>
              <a:t>Calculator</a:t>
            </a:r>
          </a:p>
          <a:p>
            <a:r>
              <a:rPr lang="en-US" sz="4400" dirty="0" smtClean="0"/>
              <a:t>Periodic Table</a:t>
            </a:r>
            <a:endParaRPr lang="en-US" sz="4400" dirty="0"/>
          </a:p>
        </p:txBody>
      </p:sp>
    </p:spTree>
    <p:extLst>
      <p:ext uri="{BB962C8B-B14F-4D97-AF65-F5344CB8AC3E}">
        <p14:creationId xmlns:p14="http://schemas.microsoft.com/office/powerpoint/2010/main" val="35578633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Ideal Gas Law-Part 2 Video</a:t>
            </a:r>
            <a:endParaRPr lang="en-US" dirty="0">
              <a:solidFill>
                <a:srgbClr val="002060"/>
              </a:solidFill>
            </a:endParaRPr>
          </a:p>
        </p:txBody>
      </p:sp>
      <p:sp>
        <p:nvSpPr>
          <p:cNvPr id="4" name="Content Placeholder 2"/>
          <p:cNvSpPr>
            <a:spLocks noGrp="1"/>
          </p:cNvSpPr>
          <p:nvPr>
            <p:ph idx="1"/>
          </p:nvPr>
        </p:nvSpPr>
        <p:spPr>
          <a:xfrm>
            <a:off x="1861110" y="1579656"/>
            <a:ext cx="10174008" cy="4937125"/>
          </a:xfrm>
        </p:spPr>
        <p:txBody>
          <a:bodyPr>
            <a:normAutofit/>
          </a:bodyPr>
          <a:lstStyle/>
          <a:p>
            <a:pPr marL="514350" indent="-514350" eaLnBrk="1" hangingPunct="1">
              <a:buClr>
                <a:srgbClr val="002060"/>
              </a:buClr>
              <a:buFont typeface="+mj-lt"/>
              <a:buAutoNum type="arabicPeriod"/>
            </a:pPr>
            <a:r>
              <a:rPr lang="en-US" sz="3200" dirty="0" smtClean="0"/>
              <a:t>Go to </a:t>
            </a:r>
            <a:r>
              <a:rPr lang="en-US" sz="3200" dirty="0" smtClean="0">
                <a:solidFill>
                  <a:srgbClr val="0070C0"/>
                </a:solidFill>
              </a:rPr>
              <a:t>shschem.weebly.com  </a:t>
            </a:r>
            <a:r>
              <a:rPr lang="en-US" sz="3200" dirty="0" smtClean="0">
                <a:solidFill>
                  <a:srgbClr val="FF0000"/>
                </a:solidFill>
              </a:rPr>
              <a:t>(our class website)</a:t>
            </a:r>
          </a:p>
          <a:p>
            <a:pPr marL="400050" lvl="1" indent="0">
              <a:buClr>
                <a:srgbClr val="002060"/>
              </a:buClr>
              <a:buNone/>
            </a:pPr>
            <a:r>
              <a:rPr lang="en-US" sz="3000" i="1" dirty="0" smtClean="0">
                <a:solidFill>
                  <a:srgbClr val="FF0000"/>
                </a:solidFill>
              </a:rPr>
              <a:t>Bookmark this if you haven’t done so already!!!</a:t>
            </a:r>
          </a:p>
          <a:p>
            <a:pPr marL="514350" indent="-514350" eaLnBrk="1" hangingPunct="1">
              <a:buClr>
                <a:srgbClr val="002060"/>
              </a:buClr>
              <a:buFont typeface="+mj-lt"/>
              <a:buAutoNum type="arabicPeriod"/>
            </a:pPr>
            <a:r>
              <a:rPr lang="en-US" sz="3200" dirty="0" smtClean="0"/>
              <a:t>Hover over my page:</a:t>
            </a:r>
          </a:p>
          <a:p>
            <a:pPr marL="400050" lvl="1" indent="0">
              <a:buClr>
                <a:srgbClr val="002060"/>
              </a:buClr>
              <a:buNone/>
            </a:pPr>
            <a:r>
              <a:rPr lang="en-US" sz="2800" dirty="0" smtClean="0"/>
              <a:t>	Mr. Ghosh </a:t>
            </a:r>
            <a:r>
              <a:rPr lang="en-US" sz="2800" dirty="0" smtClean="0">
                <a:sym typeface="Wingdings" panose="05000000000000000000" pitchFamily="2" charset="2"/>
              </a:rPr>
              <a:t> Video Lessons</a:t>
            </a:r>
            <a:endParaRPr lang="en-US" sz="2800" dirty="0" smtClean="0"/>
          </a:p>
          <a:p>
            <a:pPr marL="514350" indent="-514350" eaLnBrk="1" hangingPunct="1">
              <a:buClr>
                <a:srgbClr val="002060"/>
              </a:buClr>
              <a:buFont typeface="+mj-lt"/>
              <a:buAutoNum type="arabicPeriod"/>
            </a:pPr>
            <a:r>
              <a:rPr lang="en-US" sz="3200" dirty="0" smtClean="0"/>
              <a:t>Watch video for April 30</a:t>
            </a:r>
          </a:p>
          <a:p>
            <a:pPr marL="514350" indent="-514350" eaLnBrk="1" hangingPunct="1">
              <a:buClr>
                <a:srgbClr val="002060"/>
              </a:buClr>
              <a:buFont typeface="+mj-lt"/>
              <a:buAutoNum type="arabicPeriod"/>
            </a:pPr>
            <a:r>
              <a:rPr lang="en-US" sz="3200" dirty="0" smtClean="0"/>
              <a:t>Take notes on your handout</a:t>
            </a:r>
          </a:p>
        </p:txBody>
      </p:sp>
    </p:spTree>
    <p:extLst>
      <p:ext uri="{BB962C8B-B14F-4D97-AF65-F5344CB8AC3E}">
        <p14:creationId xmlns:p14="http://schemas.microsoft.com/office/powerpoint/2010/main" val="100382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itle 1"/>
          <p:cNvSpPr>
            <a:spLocks noGrp="1"/>
          </p:cNvSpPr>
          <p:nvPr>
            <p:ph type="title"/>
          </p:nvPr>
        </p:nvSpPr>
        <p:spPr/>
        <p:txBody>
          <a:bodyPr/>
          <a:lstStyle/>
          <a:p>
            <a:pPr eaLnBrk="1" hangingPunct="1">
              <a:defRPr/>
            </a:pPr>
            <a:r>
              <a:rPr lang="en-US" dirty="0" smtClean="0"/>
              <a:t>Example 1</a:t>
            </a:r>
          </a:p>
        </p:txBody>
      </p:sp>
      <p:sp>
        <p:nvSpPr>
          <p:cNvPr id="5126" name="Content Placeholder 2"/>
          <p:cNvSpPr>
            <a:spLocks noGrp="1"/>
          </p:cNvSpPr>
          <p:nvPr>
            <p:ph idx="1"/>
          </p:nvPr>
        </p:nvSpPr>
        <p:spPr>
          <a:xfrm>
            <a:off x="708212" y="1474696"/>
            <a:ext cx="7521388" cy="4937125"/>
          </a:xfrm>
        </p:spPr>
        <p:txBody>
          <a:bodyPr>
            <a:normAutofit/>
          </a:bodyPr>
          <a:lstStyle/>
          <a:p>
            <a:pPr marL="0" indent="0" eaLnBrk="1" hangingPunct="1">
              <a:buNone/>
            </a:pPr>
            <a:r>
              <a:rPr lang="en-US" sz="3200" dirty="0" smtClean="0"/>
              <a:t>What is the volume of 22.0 g carbon dioxide (CO</a:t>
            </a:r>
            <a:r>
              <a:rPr lang="en-US" sz="3200" baseline="-25000" dirty="0" smtClean="0"/>
              <a:t>2</a:t>
            </a:r>
            <a:r>
              <a:rPr lang="en-US" sz="3200" dirty="0" smtClean="0"/>
              <a:t>) at 312 K and 795 mmHg?</a:t>
            </a:r>
          </a:p>
          <a:p>
            <a:pPr eaLnBrk="1" hangingPunct="1">
              <a:buFont typeface="Wingdings 3" panose="05040102010807070707" pitchFamily="18" charset="2"/>
              <a:buNone/>
            </a:pPr>
            <a:endParaRPr lang="en-US" sz="3200" dirty="0" smtClean="0"/>
          </a:p>
          <a:p>
            <a:pPr eaLnBrk="1" hangingPunct="1"/>
            <a:endParaRPr lang="en-US" sz="3200" dirty="0" smtClean="0"/>
          </a:p>
          <a:p>
            <a:pPr eaLnBrk="1" hangingPunct="1"/>
            <a:endParaRPr lang="en-US" sz="3200" dirty="0" smtClean="0"/>
          </a:p>
        </p:txBody>
      </p:sp>
      <p:graphicFrame>
        <p:nvGraphicFramePr>
          <p:cNvPr id="54274" name="Object 2"/>
          <p:cNvGraphicFramePr>
            <a:graphicFrameLocks noChangeAspect="1"/>
          </p:cNvGraphicFramePr>
          <p:nvPr>
            <p:extLst/>
          </p:nvPr>
        </p:nvGraphicFramePr>
        <p:xfrm>
          <a:off x="9066212" y="1725707"/>
          <a:ext cx="2438400" cy="1052513"/>
        </p:xfrm>
        <a:graphic>
          <a:graphicData uri="http://schemas.openxmlformats.org/presentationml/2006/ole">
            <mc:AlternateContent xmlns:mc="http://schemas.openxmlformats.org/markup-compatibility/2006">
              <mc:Choice xmlns:v="urn:schemas-microsoft-com:vml" Requires="v">
                <p:oleObj spid="_x0000_s8368"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212" y="1725707"/>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275" name="Object 3"/>
          <p:cNvGraphicFramePr>
            <a:graphicFrameLocks noChangeAspect="1"/>
          </p:cNvGraphicFramePr>
          <p:nvPr>
            <p:extLst/>
          </p:nvPr>
        </p:nvGraphicFramePr>
        <p:xfrm>
          <a:off x="9142413" y="2944906"/>
          <a:ext cx="2105025" cy="1074738"/>
        </p:xfrm>
        <a:graphic>
          <a:graphicData uri="http://schemas.openxmlformats.org/presentationml/2006/ole">
            <mc:AlternateContent xmlns:mc="http://schemas.openxmlformats.org/markup-compatibility/2006">
              <mc:Choice xmlns:v="urn:schemas-microsoft-com:vml" Requires="v">
                <p:oleObj spid="_x0000_s8369"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2413" y="2944906"/>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4"/>
          <p:cNvGraphicFramePr>
            <a:graphicFrameLocks noChangeAspect="1"/>
          </p:cNvGraphicFramePr>
          <p:nvPr>
            <p:extLst/>
          </p:nvPr>
        </p:nvGraphicFramePr>
        <p:xfrm>
          <a:off x="9201150" y="4240306"/>
          <a:ext cx="2303462" cy="1085850"/>
        </p:xfrm>
        <a:graphic>
          <a:graphicData uri="http://schemas.openxmlformats.org/presentationml/2006/ole">
            <mc:AlternateContent xmlns:mc="http://schemas.openxmlformats.org/markup-compatibility/2006">
              <mc:Choice xmlns:v="urn:schemas-microsoft-com:vml" Requires="v">
                <p:oleObj spid="_x0000_s8370"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1150" y="4240306"/>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704183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Uh oh…	</a:t>
            </a:r>
            <a:endParaRPr lang="en-US" dirty="0"/>
          </a:p>
        </p:txBody>
      </p:sp>
      <p:sp>
        <p:nvSpPr>
          <p:cNvPr id="3" name="Content Placeholder 2"/>
          <p:cNvSpPr>
            <a:spLocks noGrp="1"/>
          </p:cNvSpPr>
          <p:nvPr>
            <p:ph idx="1"/>
          </p:nvPr>
        </p:nvSpPr>
        <p:spPr>
          <a:xfrm>
            <a:off x="1600200" y="2133600"/>
            <a:ext cx="9904412" cy="3777622"/>
          </a:xfrm>
        </p:spPr>
        <p:txBody>
          <a:bodyPr>
            <a:normAutofit/>
          </a:bodyPr>
          <a:lstStyle/>
          <a:p>
            <a:pPr marL="0" indent="0">
              <a:buNone/>
            </a:pPr>
            <a:r>
              <a:rPr lang="en-US" sz="2800" dirty="0" smtClean="0"/>
              <a:t>We are given grams…but “n” needs to be in moles.</a:t>
            </a:r>
          </a:p>
          <a:p>
            <a:pPr marL="0" indent="0">
              <a:buNone/>
            </a:pPr>
            <a:endParaRPr lang="en-US" sz="2800" dirty="0"/>
          </a:p>
          <a:p>
            <a:pPr marL="0" indent="0" algn="ctr">
              <a:buNone/>
            </a:pPr>
            <a:r>
              <a:rPr lang="en-US" sz="2800" dirty="0" smtClean="0"/>
              <a:t>How do we go from grams to moles?</a:t>
            </a:r>
          </a:p>
          <a:p>
            <a:pPr marL="0" indent="0" algn="ctr">
              <a:buNone/>
            </a:pPr>
            <a:endParaRPr lang="en-US" sz="2800" dirty="0" smtClean="0"/>
          </a:p>
          <a:p>
            <a:pPr marL="0" indent="0" algn="ctr">
              <a:buNone/>
            </a:pPr>
            <a:endParaRPr lang="en-US" sz="2800" dirty="0"/>
          </a:p>
          <a:p>
            <a:pPr marL="0" indent="0" algn="ctr">
              <a:buNone/>
            </a:pPr>
            <a:r>
              <a:rPr lang="en-US" sz="6000" dirty="0" smtClean="0">
                <a:solidFill>
                  <a:srgbClr val="0070C0"/>
                </a:solidFill>
              </a:rPr>
              <a:t>Use Molar Mass!</a:t>
            </a:r>
            <a:endParaRPr lang="en-US" sz="6000" dirty="0">
              <a:solidFill>
                <a:srgbClr val="0070C0"/>
              </a:solidFill>
            </a:endParaRPr>
          </a:p>
        </p:txBody>
      </p:sp>
    </p:spTree>
    <p:extLst>
      <p:ext uri="{BB962C8B-B14F-4D97-AF65-F5344CB8AC3E}">
        <p14:creationId xmlns:p14="http://schemas.microsoft.com/office/powerpoint/2010/main" val="282187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02472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Molar Mass</a:t>
            </a:r>
            <a:endParaRPr lang="en-US" dirty="0"/>
          </a:p>
        </p:txBody>
      </p:sp>
    </p:spTree>
    <p:extLst>
      <p:ext uri="{BB962C8B-B14F-4D97-AF65-F5344CB8AC3E}">
        <p14:creationId xmlns:p14="http://schemas.microsoft.com/office/powerpoint/2010/main" val="1910974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improve your grade</a:t>
            </a:r>
            <a:endParaRPr lang="en-US" dirty="0"/>
          </a:p>
        </p:txBody>
      </p:sp>
      <p:sp>
        <p:nvSpPr>
          <p:cNvPr id="3" name="Content Placeholder 2"/>
          <p:cNvSpPr>
            <a:spLocks noGrp="1"/>
          </p:cNvSpPr>
          <p:nvPr>
            <p:ph idx="1"/>
          </p:nvPr>
        </p:nvSpPr>
        <p:spPr/>
        <p:txBody>
          <a:bodyPr>
            <a:normAutofit/>
          </a:bodyPr>
          <a:lstStyle/>
          <a:p>
            <a:r>
              <a:rPr lang="en-US" sz="2800" dirty="0" smtClean="0"/>
              <a:t>Turn in missing assignments </a:t>
            </a:r>
            <a:r>
              <a:rPr lang="en-US" sz="2800" dirty="0" smtClean="0">
                <a:solidFill>
                  <a:srgbClr val="002060"/>
                </a:solidFill>
              </a:rPr>
              <a:t>(this is the biggest issue right now)</a:t>
            </a:r>
          </a:p>
          <a:p>
            <a:r>
              <a:rPr lang="en-US" sz="2800" dirty="0"/>
              <a:t>Make up Missed Exams</a:t>
            </a:r>
          </a:p>
          <a:p>
            <a:r>
              <a:rPr lang="en-US" sz="2800" dirty="0"/>
              <a:t>Co</a:t>
            </a:r>
            <a:r>
              <a:rPr lang="en-US" sz="2800" dirty="0" smtClean="0"/>
              <a:t>me to tutorials for extra help</a:t>
            </a:r>
            <a:endParaRPr lang="en-US" sz="2800" dirty="0"/>
          </a:p>
        </p:txBody>
      </p:sp>
    </p:spTree>
    <p:extLst>
      <p:ext uri="{BB962C8B-B14F-4D97-AF65-F5344CB8AC3E}">
        <p14:creationId xmlns:p14="http://schemas.microsoft.com/office/powerpoint/2010/main" val="111870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itle 1"/>
          <p:cNvSpPr>
            <a:spLocks noGrp="1"/>
          </p:cNvSpPr>
          <p:nvPr>
            <p:ph type="title"/>
          </p:nvPr>
        </p:nvSpPr>
        <p:spPr/>
        <p:txBody>
          <a:bodyPr/>
          <a:lstStyle/>
          <a:p>
            <a:pPr eaLnBrk="1" hangingPunct="1">
              <a:defRPr/>
            </a:pPr>
            <a:r>
              <a:rPr lang="en-US" dirty="0" smtClean="0"/>
              <a:t>Example 1</a:t>
            </a:r>
          </a:p>
        </p:txBody>
      </p:sp>
      <p:sp>
        <p:nvSpPr>
          <p:cNvPr id="5126" name="Content Placeholder 2"/>
          <p:cNvSpPr>
            <a:spLocks noGrp="1"/>
          </p:cNvSpPr>
          <p:nvPr>
            <p:ph idx="1"/>
          </p:nvPr>
        </p:nvSpPr>
        <p:spPr>
          <a:xfrm>
            <a:off x="708212" y="1474696"/>
            <a:ext cx="7521388" cy="4937125"/>
          </a:xfrm>
        </p:spPr>
        <p:txBody>
          <a:bodyPr>
            <a:normAutofit/>
          </a:bodyPr>
          <a:lstStyle/>
          <a:p>
            <a:pPr marL="0" indent="0" eaLnBrk="1" hangingPunct="1">
              <a:buNone/>
            </a:pPr>
            <a:r>
              <a:rPr lang="en-US" sz="3200" dirty="0" smtClean="0"/>
              <a:t>What is the volume of 22.0 g carbon dioxide (CO</a:t>
            </a:r>
            <a:r>
              <a:rPr lang="en-US" sz="3200" baseline="-25000" dirty="0" smtClean="0"/>
              <a:t>2</a:t>
            </a:r>
            <a:r>
              <a:rPr lang="en-US" sz="3200" dirty="0" smtClean="0"/>
              <a:t>) at 312 K and 795 mmHg?</a:t>
            </a:r>
          </a:p>
          <a:p>
            <a:pPr eaLnBrk="1" hangingPunct="1">
              <a:buFont typeface="Wingdings 3" panose="05040102010807070707" pitchFamily="18" charset="2"/>
              <a:buNone/>
            </a:pPr>
            <a:endParaRPr lang="en-US" sz="3200" dirty="0" smtClean="0"/>
          </a:p>
          <a:p>
            <a:pPr eaLnBrk="1" hangingPunct="1"/>
            <a:endParaRPr lang="en-US" sz="3200" dirty="0" smtClean="0"/>
          </a:p>
          <a:p>
            <a:pPr eaLnBrk="1" hangingPunct="1"/>
            <a:endParaRPr lang="en-US" sz="3200" dirty="0" smtClean="0"/>
          </a:p>
        </p:txBody>
      </p:sp>
      <p:graphicFrame>
        <p:nvGraphicFramePr>
          <p:cNvPr id="54274" name="Object 2"/>
          <p:cNvGraphicFramePr>
            <a:graphicFrameLocks noChangeAspect="1"/>
          </p:cNvGraphicFramePr>
          <p:nvPr>
            <p:extLst/>
          </p:nvPr>
        </p:nvGraphicFramePr>
        <p:xfrm>
          <a:off x="9066212" y="1725707"/>
          <a:ext cx="2438400" cy="1052513"/>
        </p:xfrm>
        <a:graphic>
          <a:graphicData uri="http://schemas.openxmlformats.org/presentationml/2006/ole">
            <mc:AlternateContent xmlns:mc="http://schemas.openxmlformats.org/markup-compatibility/2006">
              <mc:Choice xmlns:v="urn:schemas-microsoft-com:vml" Requires="v">
                <p:oleObj spid="_x0000_s12455"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212" y="1725707"/>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275" name="Object 3"/>
          <p:cNvGraphicFramePr>
            <a:graphicFrameLocks noChangeAspect="1"/>
          </p:cNvGraphicFramePr>
          <p:nvPr>
            <p:extLst/>
          </p:nvPr>
        </p:nvGraphicFramePr>
        <p:xfrm>
          <a:off x="9142413" y="2944906"/>
          <a:ext cx="2105025" cy="1074738"/>
        </p:xfrm>
        <a:graphic>
          <a:graphicData uri="http://schemas.openxmlformats.org/presentationml/2006/ole">
            <mc:AlternateContent xmlns:mc="http://schemas.openxmlformats.org/markup-compatibility/2006">
              <mc:Choice xmlns:v="urn:schemas-microsoft-com:vml" Requires="v">
                <p:oleObj spid="_x0000_s12456"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2413" y="2944906"/>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4"/>
          <p:cNvGraphicFramePr>
            <a:graphicFrameLocks noChangeAspect="1"/>
          </p:cNvGraphicFramePr>
          <p:nvPr>
            <p:extLst/>
          </p:nvPr>
        </p:nvGraphicFramePr>
        <p:xfrm>
          <a:off x="9201150" y="4240306"/>
          <a:ext cx="2303462" cy="1085850"/>
        </p:xfrm>
        <a:graphic>
          <a:graphicData uri="http://schemas.openxmlformats.org/presentationml/2006/ole">
            <mc:AlternateContent xmlns:mc="http://schemas.openxmlformats.org/markup-compatibility/2006">
              <mc:Choice xmlns:v="urn:schemas-microsoft-com:vml" Requires="v">
                <p:oleObj spid="_x0000_s12457"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1150" y="4240306"/>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986541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Title 1"/>
          <p:cNvSpPr>
            <a:spLocks noGrp="1"/>
          </p:cNvSpPr>
          <p:nvPr>
            <p:ph type="title"/>
          </p:nvPr>
        </p:nvSpPr>
        <p:spPr/>
        <p:txBody>
          <a:bodyPr/>
          <a:lstStyle/>
          <a:p>
            <a:pPr eaLnBrk="1" hangingPunct="1">
              <a:defRPr/>
            </a:pPr>
            <a:r>
              <a:rPr lang="en-US" dirty="0" smtClean="0"/>
              <a:t>Example 2</a:t>
            </a:r>
          </a:p>
        </p:txBody>
      </p:sp>
      <p:sp>
        <p:nvSpPr>
          <p:cNvPr id="6150" name="Content Placeholder 2"/>
          <p:cNvSpPr>
            <a:spLocks noGrp="1"/>
          </p:cNvSpPr>
          <p:nvPr>
            <p:ph idx="1"/>
          </p:nvPr>
        </p:nvSpPr>
        <p:spPr>
          <a:xfrm>
            <a:off x="775448" y="1551081"/>
            <a:ext cx="7606553" cy="4937125"/>
          </a:xfrm>
        </p:spPr>
        <p:txBody>
          <a:bodyPr>
            <a:normAutofit/>
          </a:bodyPr>
          <a:lstStyle/>
          <a:p>
            <a:pPr marL="0" indent="0" eaLnBrk="1" hangingPunct="1">
              <a:buNone/>
            </a:pPr>
            <a:r>
              <a:rPr lang="en-US" sz="3200" dirty="0" smtClean="0"/>
              <a:t>How many grams of hydrogen gas (H</a:t>
            </a:r>
            <a:r>
              <a:rPr lang="en-US" sz="3200" baseline="-25000" dirty="0" smtClean="0"/>
              <a:t>2</a:t>
            </a:r>
            <a:r>
              <a:rPr lang="en-US" sz="3200" dirty="0" smtClean="0"/>
              <a:t>) would be contained in 5.35 L of the gas at 119.7 </a:t>
            </a:r>
            <a:r>
              <a:rPr lang="en-US" sz="3200" dirty="0" err="1" smtClean="0"/>
              <a:t>kPa</a:t>
            </a:r>
            <a:r>
              <a:rPr lang="en-US" sz="3200" dirty="0" smtClean="0"/>
              <a:t> and -29</a:t>
            </a:r>
            <a:r>
              <a:rPr lang="en-US" sz="3200" baseline="30000" dirty="0" smtClean="0"/>
              <a:t>o</a:t>
            </a:r>
            <a:r>
              <a:rPr lang="en-US" sz="3200" dirty="0" smtClean="0"/>
              <a:t>C?</a:t>
            </a:r>
          </a:p>
          <a:p>
            <a:pPr eaLnBrk="1" hangingPunct="1">
              <a:buFont typeface="Wingdings 3" panose="05040102010807070707" pitchFamily="18" charset="2"/>
              <a:buNone/>
            </a:pPr>
            <a:r>
              <a:rPr lang="en-US" sz="3200" dirty="0" smtClean="0"/>
              <a:t> </a:t>
            </a:r>
          </a:p>
          <a:p>
            <a:pPr eaLnBrk="1" hangingPunct="1"/>
            <a:endParaRPr lang="en-US" sz="3200" dirty="0" smtClean="0"/>
          </a:p>
          <a:p>
            <a:pPr eaLnBrk="1" hangingPunct="1"/>
            <a:endParaRPr lang="en-US" sz="3200" dirty="0" smtClean="0"/>
          </a:p>
        </p:txBody>
      </p:sp>
      <p:graphicFrame>
        <p:nvGraphicFramePr>
          <p:cNvPr id="7" name="Object 2"/>
          <p:cNvGraphicFramePr>
            <a:graphicFrameLocks noChangeAspect="1"/>
          </p:cNvGraphicFramePr>
          <p:nvPr>
            <p:extLst/>
          </p:nvPr>
        </p:nvGraphicFramePr>
        <p:xfrm>
          <a:off x="9066212" y="1725707"/>
          <a:ext cx="2438400" cy="1052513"/>
        </p:xfrm>
        <a:graphic>
          <a:graphicData uri="http://schemas.openxmlformats.org/presentationml/2006/ole">
            <mc:AlternateContent xmlns:mc="http://schemas.openxmlformats.org/markup-compatibility/2006">
              <mc:Choice xmlns:v="urn:schemas-microsoft-com:vml" Requires="v">
                <p:oleObj spid="_x0000_s9392"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212" y="1725707"/>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nvPr>
        </p:nvGraphicFramePr>
        <p:xfrm>
          <a:off x="9142413" y="2944906"/>
          <a:ext cx="2105025" cy="1074738"/>
        </p:xfrm>
        <a:graphic>
          <a:graphicData uri="http://schemas.openxmlformats.org/presentationml/2006/ole">
            <mc:AlternateContent xmlns:mc="http://schemas.openxmlformats.org/markup-compatibility/2006">
              <mc:Choice xmlns:v="urn:schemas-microsoft-com:vml" Requires="v">
                <p:oleObj spid="_x0000_s9393"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2413" y="2944906"/>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4"/>
          <p:cNvGraphicFramePr>
            <a:graphicFrameLocks noChangeAspect="1"/>
          </p:cNvGraphicFramePr>
          <p:nvPr>
            <p:extLst/>
          </p:nvPr>
        </p:nvGraphicFramePr>
        <p:xfrm>
          <a:off x="9201150" y="4240306"/>
          <a:ext cx="2303462" cy="1085850"/>
        </p:xfrm>
        <a:graphic>
          <a:graphicData uri="http://schemas.openxmlformats.org/presentationml/2006/ole">
            <mc:AlternateContent xmlns:mc="http://schemas.openxmlformats.org/markup-compatibility/2006">
              <mc:Choice xmlns:v="urn:schemas-microsoft-com:vml" Requires="v">
                <p:oleObj spid="_x0000_s9394"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1150" y="4240306"/>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204239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Title 1"/>
          <p:cNvSpPr>
            <a:spLocks noGrp="1"/>
          </p:cNvSpPr>
          <p:nvPr>
            <p:ph type="title"/>
          </p:nvPr>
        </p:nvSpPr>
        <p:spPr>
          <a:xfrm>
            <a:off x="1828800" y="597216"/>
            <a:ext cx="8911687" cy="1280890"/>
          </a:xfrm>
        </p:spPr>
        <p:txBody>
          <a:bodyPr/>
          <a:lstStyle/>
          <a:p>
            <a:pPr eaLnBrk="1" hangingPunct="1">
              <a:defRPr/>
            </a:pPr>
            <a:r>
              <a:rPr lang="en-US" dirty="0" smtClean="0"/>
              <a:t>Guided Practice #1</a:t>
            </a:r>
          </a:p>
        </p:txBody>
      </p:sp>
      <p:sp>
        <p:nvSpPr>
          <p:cNvPr id="7174" name="Content Placeholder 2"/>
          <p:cNvSpPr>
            <a:spLocks noGrp="1"/>
          </p:cNvSpPr>
          <p:nvPr>
            <p:ph idx="1"/>
          </p:nvPr>
        </p:nvSpPr>
        <p:spPr>
          <a:xfrm>
            <a:off x="328927" y="1551081"/>
            <a:ext cx="7705165" cy="4937125"/>
          </a:xfrm>
        </p:spPr>
        <p:txBody>
          <a:bodyPr>
            <a:normAutofit/>
          </a:bodyPr>
          <a:lstStyle/>
          <a:p>
            <a:pPr marL="53975" indent="-53975" eaLnBrk="1" hangingPunct="1">
              <a:buFont typeface="Wingdings 3" panose="05040102010807070707" pitchFamily="18" charset="2"/>
              <a:buNone/>
            </a:pPr>
            <a:r>
              <a:rPr lang="en-US" sz="3200" dirty="0" smtClean="0"/>
              <a:t>What is the temperature of 71.8 g nitrogen gas (N</a:t>
            </a:r>
            <a:r>
              <a:rPr lang="en-US" sz="3200" baseline="-25000" dirty="0" smtClean="0"/>
              <a:t>2</a:t>
            </a:r>
            <a:r>
              <a:rPr lang="en-US" sz="3200" dirty="0" smtClean="0"/>
              <a:t>) at 1 </a:t>
            </a:r>
            <a:r>
              <a:rPr lang="en-US" sz="3200" dirty="0" err="1" smtClean="0"/>
              <a:t>atm</a:t>
            </a:r>
            <a:r>
              <a:rPr lang="en-US" sz="3200" dirty="0" smtClean="0"/>
              <a:t> if the gas is held in a 10.0 L container?</a:t>
            </a:r>
          </a:p>
          <a:p>
            <a:pPr eaLnBrk="1" hangingPunct="1">
              <a:buFont typeface="Wingdings 3" panose="05040102010807070707" pitchFamily="18" charset="2"/>
              <a:buNone/>
            </a:pPr>
            <a:endParaRPr lang="en-US" sz="3200" dirty="0" smtClean="0"/>
          </a:p>
          <a:p>
            <a:pPr eaLnBrk="1" hangingPunct="1"/>
            <a:endParaRPr lang="en-US" sz="3200" dirty="0" smtClean="0"/>
          </a:p>
          <a:p>
            <a:pPr eaLnBrk="1" hangingPunct="1"/>
            <a:endParaRPr lang="en-US" sz="3200" dirty="0" smtClean="0"/>
          </a:p>
        </p:txBody>
      </p:sp>
      <p:graphicFrame>
        <p:nvGraphicFramePr>
          <p:cNvPr id="7" name="Object 2"/>
          <p:cNvGraphicFramePr>
            <a:graphicFrameLocks noChangeAspect="1"/>
          </p:cNvGraphicFramePr>
          <p:nvPr>
            <p:extLst/>
          </p:nvPr>
        </p:nvGraphicFramePr>
        <p:xfrm>
          <a:off x="9066212" y="1725707"/>
          <a:ext cx="2438400" cy="1052513"/>
        </p:xfrm>
        <a:graphic>
          <a:graphicData uri="http://schemas.openxmlformats.org/presentationml/2006/ole">
            <mc:AlternateContent xmlns:mc="http://schemas.openxmlformats.org/markup-compatibility/2006">
              <mc:Choice xmlns:v="urn:schemas-microsoft-com:vml" Requires="v">
                <p:oleObj spid="_x0000_s10416"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212" y="1725707"/>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nvPr>
        </p:nvGraphicFramePr>
        <p:xfrm>
          <a:off x="9142413" y="2944906"/>
          <a:ext cx="2105025" cy="1074738"/>
        </p:xfrm>
        <a:graphic>
          <a:graphicData uri="http://schemas.openxmlformats.org/presentationml/2006/ole">
            <mc:AlternateContent xmlns:mc="http://schemas.openxmlformats.org/markup-compatibility/2006">
              <mc:Choice xmlns:v="urn:schemas-microsoft-com:vml" Requires="v">
                <p:oleObj spid="_x0000_s10417"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2413" y="2944906"/>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4"/>
          <p:cNvGraphicFramePr>
            <a:graphicFrameLocks noChangeAspect="1"/>
          </p:cNvGraphicFramePr>
          <p:nvPr>
            <p:extLst/>
          </p:nvPr>
        </p:nvGraphicFramePr>
        <p:xfrm>
          <a:off x="9201150" y="4240306"/>
          <a:ext cx="2303462" cy="1085850"/>
        </p:xfrm>
        <a:graphic>
          <a:graphicData uri="http://schemas.openxmlformats.org/presentationml/2006/ole">
            <mc:AlternateContent xmlns:mc="http://schemas.openxmlformats.org/markup-compatibility/2006">
              <mc:Choice xmlns:v="urn:schemas-microsoft-com:vml" Requires="v">
                <p:oleObj spid="_x0000_s10418"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1150" y="4240306"/>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399371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Title 1"/>
          <p:cNvSpPr>
            <a:spLocks noGrp="1"/>
          </p:cNvSpPr>
          <p:nvPr>
            <p:ph type="title"/>
          </p:nvPr>
        </p:nvSpPr>
        <p:spPr>
          <a:xfrm>
            <a:off x="1828800" y="597216"/>
            <a:ext cx="8911687" cy="1280890"/>
          </a:xfrm>
        </p:spPr>
        <p:txBody>
          <a:bodyPr/>
          <a:lstStyle/>
          <a:p>
            <a:pPr eaLnBrk="1" hangingPunct="1">
              <a:defRPr/>
            </a:pPr>
            <a:r>
              <a:rPr lang="en-US" dirty="0" smtClean="0"/>
              <a:t>Guided Practice #2</a:t>
            </a:r>
          </a:p>
        </p:txBody>
      </p:sp>
      <p:sp>
        <p:nvSpPr>
          <p:cNvPr id="7174" name="Content Placeholder 2"/>
          <p:cNvSpPr>
            <a:spLocks noGrp="1"/>
          </p:cNvSpPr>
          <p:nvPr>
            <p:ph idx="1"/>
          </p:nvPr>
        </p:nvSpPr>
        <p:spPr>
          <a:xfrm>
            <a:off x="731860" y="1551081"/>
            <a:ext cx="7705165" cy="4937125"/>
          </a:xfrm>
        </p:spPr>
        <p:txBody>
          <a:bodyPr>
            <a:normAutofit/>
          </a:bodyPr>
          <a:lstStyle/>
          <a:p>
            <a:pPr marL="0" indent="0">
              <a:buNone/>
            </a:pPr>
            <a:r>
              <a:rPr lang="en-US" sz="3200" dirty="0"/>
              <a:t>What volume is occupied by </a:t>
            </a:r>
            <a:r>
              <a:rPr lang="en-US" sz="3200" dirty="0" smtClean="0"/>
              <a:t>7.02 </a:t>
            </a:r>
            <a:r>
              <a:rPr lang="en-US" sz="3200" dirty="0"/>
              <a:t>moles of </a:t>
            </a:r>
            <a:r>
              <a:rPr lang="en-US" sz="3200" dirty="0" smtClean="0"/>
              <a:t>sulfur dioxide, SO</a:t>
            </a:r>
            <a:r>
              <a:rPr lang="en-US" sz="3200" baseline="-25000" dirty="0" smtClean="0"/>
              <a:t>2</a:t>
            </a:r>
            <a:r>
              <a:rPr lang="en-US" sz="3200" dirty="0" smtClean="0"/>
              <a:t>, </a:t>
            </a:r>
            <a:r>
              <a:rPr lang="en-US" sz="3200" dirty="0"/>
              <a:t>at </a:t>
            </a:r>
            <a:r>
              <a:rPr lang="en-US" sz="3200" dirty="0" smtClean="0"/>
              <a:t>361</a:t>
            </a:r>
            <a:r>
              <a:rPr lang="en-US" sz="3200" baseline="30000" dirty="0" smtClean="0"/>
              <a:t>o</a:t>
            </a:r>
            <a:r>
              <a:rPr lang="en-US" sz="3200" dirty="0" smtClean="0"/>
              <a:t>C </a:t>
            </a:r>
            <a:r>
              <a:rPr lang="en-US" sz="3200" dirty="0"/>
              <a:t>and </a:t>
            </a:r>
            <a:r>
              <a:rPr lang="en-US" sz="3200" dirty="0" smtClean="0"/>
              <a:t>14.07 </a:t>
            </a:r>
            <a:r>
              <a:rPr lang="en-US" sz="3200" dirty="0" err="1" smtClean="0"/>
              <a:t>atm</a:t>
            </a:r>
            <a:r>
              <a:rPr lang="en-US" sz="3200" dirty="0"/>
              <a:t>?</a:t>
            </a:r>
          </a:p>
          <a:p>
            <a:pPr eaLnBrk="1" hangingPunct="1">
              <a:buFont typeface="Wingdings 3" panose="05040102010807070707" pitchFamily="18" charset="2"/>
              <a:buNone/>
            </a:pPr>
            <a:endParaRPr lang="en-US" sz="3200" dirty="0" smtClean="0"/>
          </a:p>
          <a:p>
            <a:pPr eaLnBrk="1" hangingPunct="1"/>
            <a:endParaRPr lang="en-US" sz="3200" dirty="0" smtClean="0"/>
          </a:p>
          <a:p>
            <a:pPr eaLnBrk="1" hangingPunct="1"/>
            <a:endParaRPr lang="en-US" sz="3200" dirty="0" smtClean="0"/>
          </a:p>
        </p:txBody>
      </p:sp>
      <p:graphicFrame>
        <p:nvGraphicFramePr>
          <p:cNvPr id="7" name="Object 2"/>
          <p:cNvGraphicFramePr>
            <a:graphicFrameLocks noChangeAspect="1"/>
          </p:cNvGraphicFramePr>
          <p:nvPr/>
        </p:nvGraphicFramePr>
        <p:xfrm>
          <a:off x="9066212" y="1725707"/>
          <a:ext cx="2438400" cy="1052513"/>
        </p:xfrm>
        <a:graphic>
          <a:graphicData uri="http://schemas.openxmlformats.org/presentationml/2006/ole">
            <mc:AlternateContent xmlns:mc="http://schemas.openxmlformats.org/markup-compatibility/2006">
              <mc:Choice xmlns:v="urn:schemas-microsoft-com:vml" Requires="v">
                <p:oleObj spid="_x0000_s11440" name="Equation" r:id="rId3" imgW="838200" imgH="469900" progId="Equation.3">
                  <p:embed/>
                </p:oleObj>
              </mc:Choice>
              <mc:Fallback>
                <p:oleObj name="Equation" r:id="rId3" imgW="838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212" y="1725707"/>
                        <a:ext cx="2438400"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nvGraphicFramePr>
        <p:xfrm>
          <a:off x="9142413" y="2944906"/>
          <a:ext cx="2105025" cy="1074738"/>
        </p:xfrm>
        <a:graphic>
          <a:graphicData uri="http://schemas.openxmlformats.org/presentationml/2006/ole">
            <mc:AlternateContent xmlns:mc="http://schemas.openxmlformats.org/markup-compatibility/2006">
              <mc:Choice xmlns:v="urn:schemas-microsoft-com:vml" Requires="v">
                <p:oleObj spid="_x0000_s11441" name="Equation" r:id="rId5" imgW="914400" imgH="469900" progId="Equation.3">
                  <p:embed/>
                </p:oleObj>
              </mc:Choice>
              <mc:Fallback>
                <p:oleObj name="Equation" r:id="rId5" imgW="9144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2413" y="2944906"/>
                        <a:ext cx="2105025" cy="107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4"/>
          <p:cNvGraphicFramePr>
            <a:graphicFrameLocks noChangeAspect="1"/>
          </p:cNvGraphicFramePr>
          <p:nvPr/>
        </p:nvGraphicFramePr>
        <p:xfrm>
          <a:off x="9201150" y="4240306"/>
          <a:ext cx="2303462" cy="1085850"/>
        </p:xfrm>
        <a:graphic>
          <a:graphicData uri="http://schemas.openxmlformats.org/presentationml/2006/ole">
            <mc:AlternateContent xmlns:mc="http://schemas.openxmlformats.org/markup-compatibility/2006">
              <mc:Choice xmlns:v="urn:schemas-microsoft-com:vml" Requires="v">
                <p:oleObj spid="_x0000_s11442" name="Equation" r:id="rId7" imgW="990170" imgH="469696" progId="Equation.3">
                  <p:embed/>
                </p:oleObj>
              </mc:Choice>
              <mc:Fallback>
                <p:oleObj name="Equation" r:id="rId7" imgW="990170" imgH="46969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1150" y="4240306"/>
                        <a:ext cx="2303462"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252865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defRPr/>
            </a:pPr>
            <a:r>
              <a:rPr lang="en-US" smtClean="0"/>
              <a:t>Independent Practice </a:t>
            </a:r>
          </a:p>
        </p:txBody>
      </p:sp>
      <p:sp>
        <p:nvSpPr>
          <p:cNvPr id="34819" name="Content Placeholder 2"/>
          <p:cNvSpPr>
            <a:spLocks noGrp="1"/>
          </p:cNvSpPr>
          <p:nvPr>
            <p:ph idx="1"/>
          </p:nvPr>
        </p:nvSpPr>
        <p:spPr>
          <a:xfrm>
            <a:off x="1904999" y="2286001"/>
            <a:ext cx="9135035" cy="4873625"/>
          </a:xfrm>
        </p:spPr>
        <p:txBody>
          <a:bodyPr>
            <a:normAutofit/>
          </a:bodyPr>
          <a:lstStyle/>
          <a:p>
            <a:pPr algn="ctr" eaLnBrk="1" hangingPunct="1">
              <a:buFont typeface="Arial" panose="020B0604020202020204" pitchFamily="34" charset="0"/>
              <a:buNone/>
            </a:pPr>
            <a:r>
              <a:rPr lang="en-US" sz="4000" dirty="0" smtClean="0"/>
              <a:t>Its time to see if you truly understand the Ideal Gas Law. ..</a:t>
            </a:r>
          </a:p>
        </p:txBody>
      </p:sp>
    </p:spTree>
    <p:extLst>
      <p:ext uri="{BB962C8B-B14F-4D97-AF65-F5344CB8AC3E}">
        <p14:creationId xmlns:p14="http://schemas.microsoft.com/office/powerpoint/2010/main" val="34274414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Closing</a:t>
            </a:r>
            <a:endParaRPr lang="en-US" dirty="0"/>
          </a:p>
        </p:txBody>
      </p:sp>
      <p:sp>
        <p:nvSpPr>
          <p:cNvPr id="108547" name="Content Placeholder 2"/>
          <p:cNvSpPr>
            <a:spLocks noGrp="1"/>
          </p:cNvSpPr>
          <p:nvPr>
            <p:ph idx="1"/>
          </p:nvPr>
        </p:nvSpPr>
        <p:spPr>
          <a:xfrm>
            <a:off x="1981199" y="1600201"/>
            <a:ext cx="9717741" cy="4873625"/>
          </a:xfrm>
        </p:spPr>
        <p:txBody>
          <a:bodyPr>
            <a:normAutofit/>
          </a:bodyPr>
          <a:lstStyle/>
          <a:p>
            <a:r>
              <a:rPr lang="en-US" sz="3600" dirty="0"/>
              <a:t>How does the ideal gas law relate P, V, n, and T?  </a:t>
            </a:r>
          </a:p>
          <a:p>
            <a:pPr marL="0" indent="0">
              <a:buNone/>
            </a:pPr>
            <a:r>
              <a:rPr lang="en-US" sz="3600" dirty="0" smtClean="0"/>
              <a:t> </a:t>
            </a:r>
          </a:p>
          <a:p>
            <a:endParaRPr lang="en-US" sz="3600" dirty="0" smtClean="0"/>
          </a:p>
        </p:txBody>
      </p:sp>
    </p:spTree>
    <p:extLst>
      <p:ext uri="{BB962C8B-B14F-4D97-AF65-F5344CB8AC3E}">
        <p14:creationId xmlns:p14="http://schemas.microsoft.com/office/powerpoint/2010/main" val="4017096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986" y="133422"/>
            <a:ext cx="8596668" cy="1320800"/>
          </a:xfrm>
        </p:spPr>
        <p:txBody>
          <a:bodyPr/>
          <a:lstStyle/>
          <a:p>
            <a:r>
              <a:rPr lang="en-US" dirty="0" smtClean="0">
                <a:solidFill>
                  <a:srgbClr val="002060"/>
                </a:solidFill>
              </a:rPr>
              <a:t>Warm Up: </a:t>
            </a:r>
            <a:r>
              <a:rPr lang="en-US" dirty="0">
                <a:solidFill>
                  <a:srgbClr val="002060"/>
                </a:solidFill>
              </a:rPr>
              <a:t>4</a:t>
            </a:r>
            <a:r>
              <a:rPr lang="en-US" dirty="0" smtClean="0">
                <a:solidFill>
                  <a:srgbClr val="002060"/>
                </a:solidFill>
              </a:rPr>
              <a:t> Minutes</a:t>
            </a:r>
            <a:endParaRPr lang="en-US" dirty="0">
              <a:solidFill>
                <a:srgbClr val="002060"/>
              </a:solidFill>
            </a:endParaRPr>
          </a:p>
        </p:txBody>
      </p:sp>
      <p:sp>
        <p:nvSpPr>
          <p:cNvPr id="7" name="Title 1"/>
          <p:cNvSpPr txBox="1">
            <a:spLocks/>
          </p:cNvSpPr>
          <p:nvPr/>
        </p:nvSpPr>
        <p:spPr>
          <a:xfrm>
            <a:off x="380486" y="1584045"/>
            <a:ext cx="7284337" cy="74578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You should be working SILENTLY</a:t>
            </a:r>
          </a:p>
        </p:txBody>
      </p:sp>
      <p:sp>
        <p:nvSpPr>
          <p:cNvPr id="8" name="Title 1"/>
          <p:cNvSpPr txBox="1">
            <a:spLocks/>
          </p:cNvSpPr>
          <p:nvPr/>
        </p:nvSpPr>
        <p:spPr>
          <a:xfrm>
            <a:off x="1711745" y="773350"/>
            <a:ext cx="5671016" cy="74578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Stay in your own seat</a:t>
            </a:r>
          </a:p>
        </p:txBody>
      </p:sp>
      <p:sp>
        <p:nvSpPr>
          <p:cNvPr id="10" name="TextBox 9"/>
          <p:cNvSpPr txBox="1"/>
          <p:nvPr/>
        </p:nvSpPr>
        <p:spPr>
          <a:xfrm>
            <a:off x="629986" y="2329829"/>
            <a:ext cx="11204667" cy="1384995"/>
          </a:xfrm>
          <a:prstGeom prst="rect">
            <a:avLst/>
          </a:prstGeom>
          <a:noFill/>
        </p:spPr>
        <p:txBody>
          <a:bodyPr wrap="square" rtlCol="0">
            <a:spAutoFit/>
          </a:bodyPr>
          <a:lstStyle/>
          <a:p>
            <a:r>
              <a:rPr lang="en-US" sz="2800" dirty="0"/>
              <a:t>An ideal gas is trapped in a closed container.  The pressure inside the container is </a:t>
            </a:r>
            <a:r>
              <a:rPr lang="en-US" sz="2800" dirty="0" smtClean="0"/>
              <a:t>634 </a:t>
            </a:r>
            <a:r>
              <a:rPr lang="en-US" sz="2800" dirty="0"/>
              <a:t>mmHg.  If there are 38 g H</a:t>
            </a:r>
            <a:r>
              <a:rPr lang="en-US" sz="2800" baseline="-25000" dirty="0"/>
              <a:t>2</a:t>
            </a:r>
            <a:r>
              <a:rPr lang="en-US" sz="2800" dirty="0"/>
              <a:t> at 98 ºC, calculate the volume of the container.</a:t>
            </a:r>
          </a:p>
        </p:txBody>
      </p:sp>
      <p:sp>
        <p:nvSpPr>
          <p:cNvPr id="11" name="Rounded Rectangle 10"/>
          <p:cNvSpPr/>
          <p:nvPr/>
        </p:nvSpPr>
        <p:spPr>
          <a:xfrm>
            <a:off x="8018111" y="323428"/>
            <a:ext cx="3557789" cy="1507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prstClr val="white"/>
                </a:solidFill>
              </a:rPr>
              <a:t>Write the Learning Target</a:t>
            </a:r>
          </a:p>
        </p:txBody>
      </p:sp>
    </p:spTree>
    <p:extLst>
      <p:ext uri="{BB962C8B-B14F-4D97-AF65-F5344CB8AC3E}">
        <p14:creationId xmlns:p14="http://schemas.microsoft.com/office/powerpoint/2010/main" val="29742820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Agenda</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800" dirty="0" smtClean="0"/>
              <a:t>Warm Up: 7 Minutes</a:t>
            </a:r>
          </a:p>
          <a:p>
            <a:r>
              <a:rPr lang="en-US" sz="2800" dirty="0" smtClean="0"/>
              <a:t>Gas Law Stoichiometry Video: 15 Minutes</a:t>
            </a:r>
          </a:p>
          <a:p>
            <a:r>
              <a:rPr lang="en-US" sz="2800" dirty="0" smtClean="0"/>
              <a:t>Guided Practice: 13 Minutes</a:t>
            </a:r>
          </a:p>
          <a:p>
            <a:r>
              <a:rPr lang="en-US" sz="2800" dirty="0" smtClean="0"/>
              <a:t>Independent Practice: 15 Minutes</a:t>
            </a:r>
          </a:p>
          <a:p>
            <a:r>
              <a:rPr lang="en-US" sz="2800" dirty="0" smtClean="0"/>
              <a:t>Closing: 3 Minutes </a:t>
            </a:r>
            <a:endParaRPr lang="en-US" sz="2800" dirty="0"/>
          </a:p>
        </p:txBody>
      </p:sp>
    </p:spTree>
    <p:extLst>
      <p:ext uri="{BB962C8B-B14F-4D97-AF65-F5344CB8AC3E}">
        <p14:creationId xmlns:p14="http://schemas.microsoft.com/office/powerpoint/2010/main" val="13391327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Gas Law Stoichiometry Video</a:t>
            </a:r>
            <a:endParaRPr lang="en-US" dirty="0">
              <a:solidFill>
                <a:srgbClr val="002060"/>
              </a:solidFill>
            </a:endParaRPr>
          </a:p>
        </p:txBody>
      </p:sp>
      <p:sp>
        <p:nvSpPr>
          <p:cNvPr id="4" name="Content Placeholder 2"/>
          <p:cNvSpPr>
            <a:spLocks noGrp="1"/>
          </p:cNvSpPr>
          <p:nvPr>
            <p:ph idx="1"/>
          </p:nvPr>
        </p:nvSpPr>
        <p:spPr>
          <a:xfrm>
            <a:off x="1861110" y="1579656"/>
            <a:ext cx="10174008" cy="4937125"/>
          </a:xfrm>
        </p:spPr>
        <p:txBody>
          <a:bodyPr>
            <a:normAutofit/>
          </a:bodyPr>
          <a:lstStyle/>
          <a:p>
            <a:pPr marL="514350" indent="-514350" eaLnBrk="1" hangingPunct="1">
              <a:buClr>
                <a:srgbClr val="002060"/>
              </a:buClr>
              <a:buFont typeface="+mj-lt"/>
              <a:buAutoNum type="arabicPeriod"/>
            </a:pPr>
            <a:r>
              <a:rPr lang="en-US" sz="3200" dirty="0" smtClean="0"/>
              <a:t>Go to </a:t>
            </a:r>
            <a:r>
              <a:rPr lang="en-US" sz="3200" dirty="0" smtClean="0">
                <a:solidFill>
                  <a:srgbClr val="0070C0"/>
                </a:solidFill>
              </a:rPr>
              <a:t>shschem.weebly.com  </a:t>
            </a:r>
            <a:r>
              <a:rPr lang="en-US" sz="3200" dirty="0" smtClean="0">
                <a:solidFill>
                  <a:srgbClr val="FF0000"/>
                </a:solidFill>
              </a:rPr>
              <a:t>(our class website)</a:t>
            </a:r>
          </a:p>
          <a:p>
            <a:pPr marL="400050" lvl="1" indent="0">
              <a:buClr>
                <a:srgbClr val="002060"/>
              </a:buClr>
              <a:buNone/>
            </a:pPr>
            <a:r>
              <a:rPr lang="en-US" sz="3000" i="1" dirty="0" smtClean="0">
                <a:solidFill>
                  <a:srgbClr val="FF0000"/>
                </a:solidFill>
              </a:rPr>
              <a:t>Bookmark this if you haven’t done so already!!!</a:t>
            </a:r>
          </a:p>
          <a:p>
            <a:pPr marL="514350" indent="-514350" eaLnBrk="1" hangingPunct="1">
              <a:buClr>
                <a:srgbClr val="002060"/>
              </a:buClr>
              <a:buFont typeface="+mj-lt"/>
              <a:buAutoNum type="arabicPeriod"/>
            </a:pPr>
            <a:r>
              <a:rPr lang="en-US" sz="3200" dirty="0" smtClean="0"/>
              <a:t>Hover over my page:</a:t>
            </a:r>
          </a:p>
          <a:p>
            <a:pPr marL="400050" lvl="1" indent="0">
              <a:buClr>
                <a:srgbClr val="002060"/>
              </a:buClr>
              <a:buNone/>
            </a:pPr>
            <a:r>
              <a:rPr lang="en-US" sz="2800" dirty="0" smtClean="0"/>
              <a:t>	Mr. Ghosh </a:t>
            </a:r>
            <a:r>
              <a:rPr lang="en-US" sz="2800" dirty="0" smtClean="0">
                <a:sym typeface="Wingdings" panose="05000000000000000000" pitchFamily="2" charset="2"/>
              </a:rPr>
              <a:t> Video Lessons</a:t>
            </a:r>
            <a:endParaRPr lang="en-US" sz="2800" dirty="0" smtClean="0"/>
          </a:p>
          <a:p>
            <a:pPr marL="514350" indent="-514350" eaLnBrk="1" hangingPunct="1">
              <a:buClr>
                <a:srgbClr val="002060"/>
              </a:buClr>
              <a:buFont typeface="+mj-lt"/>
              <a:buAutoNum type="arabicPeriod"/>
            </a:pPr>
            <a:r>
              <a:rPr lang="en-US" sz="3200" dirty="0" smtClean="0"/>
              <a:t>Watch video for May 1</a:t>
            </a:r>
          </a:p>
          <a:p>
            <a:pPr marL="514350" indent="-514350" eaLnBrk="1" hangingPunct="1">
              <a:buClr>
                <a:srgbClr val="002060"/>
              </a:buClr>
              <a:buFont typeface="+mj-lt"/>
              <a:buAutoNum type="arabicPeriod"/>
            </a:pPr>
            <a:r>
              <a:rPr lang="en-US" sz="3200" dirty="0" smtClean="0"/>
              <a:t>Take notes on your handout</a:t>
            </a:r>
          </a:p>
        </p:txBody>
      </p:sp>
    </p:spTree>
    <p:extLst>
      <p:ext uri="{BB962C8B-B14F-4D97-AF65-F5344CB8AC3E}">
        <p14:creationId xmlns:p14="http://schemas.microsoft.com/office/powerpoint/2010/main" val="246981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this?</a:t>
            </a:r>
            <a:endParaRPr lang="en-US" dirty="0"/>
          </a:p>
        </p:txBody>
      </p:sp>
      <p:pic>
        <p:nvPicPr>
          <p:cNvPr id="4" name="Picture 3"/>
          <p:cNvPicPr>
            <a:picLocks noChangeAspect="1"/>
          </p:cNvPicPr>
          <p:nvPr/>
        </p:nvPicPr>
        <p:blipFill rotWithShape="1">
          <a:blip r:embed="rId2"/>
          <a:srcRect l="14184" t="15625" r="55546" b="5804"/>
          <a:stretch/>
        </p:blipFill>
        <p:spPr>
          <a:xfrm>
            <a:off x="3559629" y="1534886"/>
            <a:ext cx="6041571" cy="5039414"/>
          </a:xfrm>
          <a:prstGeom prst="rect">
            <a:avLst/>
          </a:prstGeom>
        </p:spPr>
      </p:pic>
    </p:spTree>
    <p:extLst>
      <p:ext uri="{BB962C8B-B14F-4D97-AF65-F5344CB8AC3E}">
        <p14:creationId xmlns:p14="http://schemas.microsoft.com/office/powerpoint/2010/main" val="208029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Agenda</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800" dirty="0" smtClean="0"/>
              <a:t>Warm Up: 7 Minutes</a:t>
            </a:r>
          </a:p>
          <a:p>
            <a:r>
              <a:rPr lang="en-US" sz="2800" dirty="0" smtClean="0"/>
              <a:t>Combined Gas Law Video: 15 Minutes</a:t>
            </a:r>
          </a:p>
          <a:p>
            <a:r>
              <a:rPr lang="en-US" sz="2800" dirty="0" smtClean="0"/>
              <a:t>Guided Practice: 13 Minutes</a:t>
            </a:r>
          </a:p>
          <a:p>
            <a:r>
              <a:rPr lang="en-US" sz="2800" dirty="0" smtClean="0"/>
              <a:t>Independent Practice: 15 Minutes</a:t>
            </a:r>
          </a:p>
          <a:p>
            <a:r>
              <a:rPr lang="en-US" sz="2800" dirty="0" smtClean="0"/>
              <a:t>Closing: 3 Minutes </a:t>
            </a:r>
            <a:endParaRPr lang="en-US" sz="2800" dirty="0"/>
          </a:p>
        </p:txBody>
      </p:sp>
    </p:spTree>
    <p:extLst>
      <p:ext uri="{BB962C8B-B14F-4D97-AF65-F5344CB8AC3E}">
        <p14:creationId xmlns:p14="http://schemas.microsoft.com/office/powerpoint/2010/main" val="34235268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time to do…</a:t>
            </a:r>
            <a:endParaRPr lang="en-US" dirty="0"/>
          </a:p>
        </p:txBody>
      </p:sp>
      <p:sp>
        <p:nvSpPr>
          <p:cNvPr id="4" name="Rectangle 3"/>
          <p:cNvSpPr/>
          <p:nvPr/>
        </p:nvSpPr>
        <p:spPr>
          <a:xfrm>
            <a:off x="2592925" y="3172052"/>
            <a:ext cx="780854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chemeClr val="accent3"/>
                </a:solidFill>
                <a:effectLst/>
              </a:rPr>
              <a:t>Gas Law Stoichiometry</a:t>
            </a:r>
            <a:endParaRPr lang="en-US" sz="5400" b="1" cap="none" spc="0" dirty="0">
              <a:ln/>
              <a:solidFill>
                <a:schemeClr val="accent3"/>
              </a:solidFill>
              <a:effectLst/>
            </a:endParaRPr>
          </a:p>
        </p:txBody>
      </p:sp>
    </p:spTree>
    <p:extLst>
      <p:ext uri="{BB962C8B-B14F-4D97-AF65-F5344CB8AC3E}">
        <p14:creationId xmlns:p14="http://schemas.microsoft.com/office/powerpoint/2010/main" val="36563036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itle 1"/>
          <p:cNvSpPr>
            <a:spLocks noGrp="1"/>
          </p:cNvSpPr>
          <p:nvPr>
            <p:ph type="title"/>
          </p:nvPr>
        </p:nvSpPr>
        <p:spPr/>
        <p:txBody>
          <a:bodyPr/>
          <a:lstStyle/>
          <a:p>
            <a:pPr eaLnBrk="1" hangingPunct="1">
              <a:defRPr/>
            </a:pPr>
            <a:r>
              <a:rPr lang="en-US" dirty="0" smtClean="0"/>
              <a:t>Example 1</a:t>
            </a:r>
          </a:p>
        </p:txBody>
      </p:sp>
      <p:sp>
        <p:nvSpPr>
          <p:cNvPr id="5126" name="Content Placeholder 2"/>
          <p:cNvSpPr>
            <a:spLocks noGrp="1"/>
          </p:cNvSpPr>
          <p:nvPr>
            <p:ph idx="1"/>
          </p:nvPr>
        </p:nvSpPr>
        <p:spPr>
          <a:xfrm>
            <a:off x="708211" y="1474696"/>
            <a:ext cx="11272773" cy="4937125"/>
          </a:xfrm>
        </p:spPr>
        <p:txBody>
          <a:bodyPr>
            <a:normAutofit/>
          </a:bodyPr>
          <a:lstStyle/>
          <a:p>
            <a:pPr marL="0" indent="0" eaLnBrk="1" hangingPunct="1">
              <a:buNone/>
            </a:pPr>
            <a:r>
              <a:rPr lang="en-US" sz="2800" dirty="0" smtClean="0"/>
              <a:t>The reaction of zinc and hydrochloric acid is shown below:</a:t>
            </a:r>
          </a:p>
          <a:p>
            <a:pPr marL="0" indent="0" eaLnBrk="1" hangingPunct="1">
              <a:buNone/>
            </a:pPr>
            <a:endParaRPr lang="en-US" sz="300" dirty="0"/>
          </a:p>
          <a:p>
            <a:pPr marL="0" indent="0" algn="ctr" eaLnBrk="1" hangingPunct="1">
              <a:buNone/>
            </a:pPr>
            <a:r>
              <a:rPr lang="en-US" sz="2800" dirty="0" smtClean="0"/>
              <a:t>Zn + 2 </a:t>
            </a:r>
            <a:r>
              <a:rPr lang="en-US" sz="2800" dirty="0" err="1" smtClean="0"/>
              <a:t>HCl</a:t>
            </a:r>
            <a:r>
              <a:rPr lang="en-US" sz="2800" dirty="0" smtClean="0"/>
              <a:t> </a:t>
            </a:r>
            <a:r>
              <a:rPr lang="en-US" sz="2800" dirty="0" smtClean="0">
                <a:sym typeface="Wingdings" panose="05000000000000000000" pitchFamily="2" charset="2"/>
              </a:rPr>
              <a:t> ZnCl</a:t>
            </a:r>
            <a:r>
              <a:rPr lang="en-US" sz="2800" baseline="-25000" dirty="0" smtClean="0">
                <a:sym typeface="Wingdings" panose="05000000000000000000" pitchFamily="2" charset="2"/>
              </a:rPr>
              <a:t>2</a:t>
            </a:r>
            <a:r>
              <a:rPr lang="en-US" sz="2800" dirty="0" smtClean="0">
                <a:sym typeface="Wingdings" panose="05000000000000000000" pitchFamily="2" charset="2"/>
              </a:rPr>
              <a:t> + H</a:t>
            </a:r>
            <a:r>
              <a:rPr lang="en-US" sz="2800" baseline="-25000" dirty="0" smtClean="0">
                <a:sym typeface="Wingdings" panose="05000000000000000000" pitchFamily="2" charset="2"/>
              </a:rPr>
              <a:t>2</a:t>
            </a:r>
            <a:endParaRPr lang="en-US" sz="2800" dirty="0" smtClean="0">
              <a:sym typeface="Wingdings" panose="05000000000000000000" pitchFamily="2" charset="2"/>
            </a:endParaRPr>
          </a:p>
          <a:p>
            <a:pPr marL="0" indent="0" algn="ctr" eaLnBrk="1" hangingPunct="1">
              <a:buNone/>
            </a:pPr>
            <a:endParaRPr lang="en-US" sz="400" dirty="0">
              <a:sym typeface="Wingdings" panose="05000000000000000000" pitchFamily="2" charset="2"/>
            </a:endParaRPr>
          </a:p>
          <a:p>
            <a:pPr marL="0" indent="0" eaLnBrk="1" hangingPunct="1">
              <a:buNone/>
            </a:pPr>
            <a:r>
              <a:rPr lang="en-US" sz="2800" dirty="0" smtClean="0">
                <a:sym typeface="Wingdings" panose="05000000000000000000" pitchFamily="2" charset="2"/>
              </a:rPr>
              <a:t>If 17L of hydrogen gas are formed at a pressure of 2.6 </a:t>
            </a:r>
            <a:r>
              <a:rPr lang="en-US" sz="2800" dirty="0" err="1" smtClean="0">
                <a:sym typeface="Wingdings" panose="05000000000000000000" pitchFamily="2" charset="2"/>
              </a:rPr>
              <a:t>atm</a:t>
            </a:r>
            <a:r>
              <a:rPr lang="en-US" sz="2800" dirty="0">
                <a:sym typeface="Wingdings" panose="05000000000000000000" pitchFamily="2" charset="2"/>
              </a:rPr>
              <a:t> </a:t>
            </a:r>
            <a:r>
              <a:rPr lang="en-US" sz="2800" dirty="0" smtClean="0">
                <a:sym typeface="Wingdings" panose="05000000000000000000" pitchFamily="2" charset="2"/>
              </a:rPr>
              <a:t>and a temperature of 180 ºC, how many moles of zinc reacted?  </a:t>
            </a:r>
            <a:endParaRPr lang="en-US" sz="2800" dirty="0" smtClean="0"/>
          </a:p>
          <a:p>
            <a:pPr eaLnBrk="1" hangingPunct="1">
              <a:buFont typeface="Wingdings 3" panose="05040102010807070707" pitchFamily="18" charset="2"/>
              <a:buNone/>
            </a:pPr>
            <a:endParaRPr lang="en-US" sz="2800" dirty="0" smtClean="0"/>
          </a:p>
          <a:p>
            <a:pPr eaLnBrk="1" hangingPunct="1"/>
            <a:endParaRPr lang="en-US" sz="2800" dirty="0" smtClean="0"/>
          </a:p>
          <a:p>
            <a:pPr eaLnBrk="1" hangingPunct="1"/>
            <a:endParaRPr lang="en-US" sz="2800" dirty="0" smtClean="0"/>
          </a:p>
        </p:txBody>
      </p:sp>
    </p:spTree>
    <p:extLst>
      <p:ext uri="{BB962C8B-B14F-4D97-AF65-F5344CB8AC3E}">
        <p14:creationId xmlns:p14="http://schemas.microsoft.com/office/powerpoint/2010/main" val="19177804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itle 1"/>
          <p:cNvSpPr>
            <a:spLocks noGrp="1"/>
          </p:cNvSpPr>
          <p:nvPr>
            <p:ph type="title"/>
          </p:nvPr>
        </p:nvSpPr>
        <p:spPr/>
        <p:txBody>
          <a:bodyPr/>
          <a:lstStyle/>
          <a:p>
            <a:pPr eaLnBrk="1" hangingPunct="1">
              <a:defRPr/>
            </a:pPr>
            <a:r>
              <a:rPr lang="en-US" dirty="0" smtClean="0"/>
              <a:t>Example 2</a:t>
            </a:r>
          </a:p>
        </p:txBody>
      </p:sp>
      <p:sp>
        <p:nvSpPr>
          <p:cNvPr id="5126" name="Content Placeholder 2"/>
          <p:cNvSpPr>
            <a:spLocks noGrp="1"/>
          </p:cNvSpPr>
          <p:nvPr>
            <p:ph idx="1"/>
          </p:nvPr>
        </p:nvSpPr>
        <p:spPr>
          <a:xfrm>
            <a:off x="708211" y="1474696"/>
            <a:ext cx="11272773" cy="4937125"/>
          </a:xfrm>
        </p:spPr>
        <p:txBody>
          <a:bodyPr>
            <a:normAutofit/>
          </a:bodyPr>
          <a:lstStyle/>
          <a:p>
            <a:pPr marL="0" indent="0" eaLnBrk="1" hangingPunct="1">
              <a:buNone/>
            </a:pPr>
            <a:r>
              <a:rPr lang="en-US" sz="2800" dirty="0" smtClean="0"/>
              <a:t>How many grams of Mercury (II) Chloride will react with 0.567 L ammonia at 27.0 ºC and 115 </a:t>
            </a:r>
            <a:r>
              <a:rPr lang="en-US" sz="2800" dirty="0" err="1" smtClean="0"/>
              <a:t>kPa</a:t>
            </a:r>
            <a:r>
              <a:rPr lang="en-US" sz="2800" dirty="0" smtClean="0"/>
              <a:t>?</a:t>
            </a:r>
          </a:p>
          <a:p>
            <a:pPr marL="0" indent="0" eaLnBrk="1" hangingPunct="1">
              <a:buNone/>
            </a:pPr>
            <a:endParaRPr lang="en-US" sz="2800" dirty="0"/>
          </a:p>
          <a:p>
            <a:pPr marL="0" indent="0" algn="ctr" eaLnBrk="1" hangingPunct="1">
              <a:buNone/>
            </a:pPr>
            <a:r>
              <a:rPr lang="en-US" sz="2800" dirty="0" smtClean="0"/>
              <a:t>HgCl</a:t>
            </a:r>
            <a:r>
              <a:rPr lang="en-US" sz="2800" baseline="-25000" dirty="0" smtClean="0"/>
              <a:t>2</a:t>
            </a:r>
            <a:r>
              <a:rPr lang="en-US" sz="2800" dirty="0" smtClean="0"/>
              <a:t> + 2 NH</a:t>
            </a:r>
            <a:r>
              <a:rPr lang="en-US" sz="2800" baseline="-25000" dirty="0" smtClean="0"/>
              <a:t>3</a:t>
            </a:r>
            <a:r>
              <a:rPr lang="en-US" sz="2800" dirty="0" smtClean="0"/>
              <a:t> </a:t>
            </a:r>
            <a:r>
              <a:rPr lang="en-US" sz="2800" dirty="0" smtClean="0">
                <a:sym typeface="Wingdings" panose="05000000000000000000" pitchFamily="2" charset="2"/>
              </a:rPr>
              <a:t> NH</a:t>
            </a:r>
            <a:r>
              <a:rPr lang="en-US" sz="2800" baseline="-25000" dirty="0" smtClean="0">
                <a:sym typeface="Wingdings" panose="05000000000000000000" pitchFamily="2" charset="2"/>
              </a:rPr>
              <a:t>4</a:t>
            </a:r>
            <a:r>
              <a:rPr lang="en-US" sz="2800" dirty="0" smtClean="0">
                <a:sym typeface="Wingdings" panose="05000000000000000000" pitchFamily="2" charset="2"/>
              </a:rPr>
              <a:t>Cl + Hg(NH</a:t>
            </a:r>
            <a:r>
              <a:rPr lang="en-US" sz="2800" baseline="-25000" dirty="0" smtClean="0">
                <a:sym typeface="Wingdings" panose="05000000000000000000" pitchFamily="2" charset="2"/>
              </a:rPr>
              <a:t>2</a:t>
            </a:r>
            <a:r>
              <a:rPr lang="en-US" sz="2800" dirty="0" smtClean="0">
                <a:sym typeface="Wingdings" panose="05000000000000000000" pitchFamily="2" charset="2"/>
              </a:rPr>
              <a:t>)</a:t>
            </a:r>
            <a:r>
              <a:rPr lang="en-US" sz="2800" dirty="0" err="1" smtClean="0">
                <a:sym typeface="Wingdings" panose="05000000000000000000" pitchFamily="2" charset="2"/>
              </a:rPr>
              <a:t>Cl</a:t>
            </a:r>
            <a:endParaRPr lang="en-US" sz="2800" dirty="0" smtClean="0"/>
          </a:p>
          <a:p>
            <a:pPr eaLnBrk="1" hangingPunct="1">
              <a:buFont typeface="Wingdings 3" panose="05040102010807070707" pitchFamily="18" charset="2"/>
              <a:buNone/>
            </a:pPr>
            <a:endParaRPr lang="en-US" sz="2800" dirty="0" smtClean="0"/>
          </a:p>
          <a:p>
            <a:pPr eaLnBrk="1" hangingPunct="1"/>
            <a:endParaRPr lang="en-US" sz="2800" dirty="0" smtClean="0"/>
          </a:p>
          <a:p>
            <a:pPr eaLnBrk="1" hangingPunct="1"/>
            <a:endParaRPr lang="en-US" sz="2800" dirty="0" smtClean="0"/>
          </a:p>
        </p:txBody>
      </p:sp>
    </p:spTree>
    <p:extLst>
      <p:ext uri="{BB962C8B-B14F-4D97-AF65-F5344CB8AC3E}">
        <p14:creationId xmlns:p14="http://schemas.microsoft.com/office/powerpoint/2010/main" val="18184490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itle 1"/>
          <p:cNvSpPr>
            <a:spLocks noGrp="1"/>
          </p:cNvSpPr>
          <p:nvPr>
            <p:ph type="title"/>
          </p:nvPr>
        </p:nvSpPr>
        <p:spPr/>
        <p:txBody>
          <a:bodyPr/>
          <a:lstStyle/>
          <a:p>
            <a:pPr eaLnBrk="1" hangingPunct="1">
              <a:defRPr/>
            </a:pPr>
            <a:r>
              <a:rPr lang="en-US" dirty="0" smtClean="0"/>
              <a:t>Guided Practice #1</a:t>
            </a:r>
          </a:p>
        </p:txBody>
      </p:sp>
      <p:sp>
        <p:nvSpPr>
          <p:cNvPr id="5126" name="Content Placeholder 2"/>
          <p:cNvSpPr>
            <a:spLocks noGrp="1"/>
          </p:cNvSpPr>
          <p:nvPr>
            <p:ph idx="1"/>
          </p:nvPr>
        </p:nvSpPr>
        <p:spPr>
          <a:xfrm>
            <a:off x="708211" y="1474696"/>
            <a:ext cx="11272773" cy="4937125"/>
          </a:xfrm>
        </p:spPr>
        <p:txBody>
          <a:bodyPr>
            <a:normAutofit/>
          </a:bodyPr>
          <a:lstStyle/>
          <a:p>
            <a:pPr marL="0" indent="0" eaLnBrk="1" hangingPunct="1">
              <a:buNone/>
            </a:pPr>
            <a:r>
              <a:rPr lang="en-US" sz="2800" dirty="0" smtClean="0"/>
              <a:t>The combustion of octane is shown below:</a:t>
            </a:r>
          </a:p>
          <a:p>
            <a:pPr marL="0" indent="0" eaLnBrk="1" hangingPunct="1">
              <a:buNone/>
            </a:pPr>
            <a:endParaRPr lang="en-US" sz="300" dirty="0"/>
          </a:p>
          <a:p>
            <a:pPr marL="0" indent="0" algn="ctr" eaLnBrk="1" hangingPunct="1">
              <a:buNone/>
            </a:pPr>
            <a:r>
              <a:rPr lang="en-US" sz="2800" dirty="0" smtClean="0"/>
              <a:t>2 C</a:t>
            </a:r>
            <a:r>
              <a:rPr lang="en-US" sz="2800" baseline="-25000" dirty="0" smtClean="0"/>
              <a:t>8</a:t>
            </a:r>
            <a:r>
              <a:rPr lang="en-US" sz="2800" dirty="0" smtClean="0"/>
              <a:t>H</a:t>
            </a:r>
            <a:r>
              <a:rPr lang="en-US" sz="2800" baseline="-25000" dirty="0" smtClean="0"/>
              <a:t>18</a:t>
            </a:r>
            <a:r>
              <a:rPr lang="en-US" sz="2800" dirty="0" smtClean="0"/>
              <a:t> + 25 O</a:t>
            </a:r>
            <a:r>
              <a:rPr lang="en-US" sz="2800" baseline="-25000" dirty="0" smtClean="0"/>
              <a:t>2</a:t>
            </a:r>
            <a:r>
              <a:rPr lang="en-US" sz="2800" dirty="0" smtClean="0"/>
              <a:t> </a:t>
            </a:r>
            <a:r>
              <a:rPr lang="en-US" sz="2800" dirty="0" smtClean="0">
                <a:sym typeface="Wingdings" panose="05000000000000000000" pitchFamily="2" charset="2"/>
              </a:rPr>
              <a:t> 16 CO</a:t>
            </a:r>
            <a:r>
              <a:rPr lang="en-US" sz="2800" baseline="-25000" dirty="0" smtClean="0">
                <a:sym typeface="Wingdings" panose="05000000000000000000" pitchFamily="2" charset="2"/>
              </a:rPr>
              <a:t>2</a:t>
            </a:r>
            <a:r>
              <a:rPr lang="en-US" sz="2800" dirty="0" smtClean="0">
                <a:sym typeface="Wingdings" panose="05000000000000000000" pitchFamily="2" charset="2"/>
              </a:rPr>
              <a:t> + 18 H</a:t>
            </a:r>
            <a:r>
              <a:rPr lang="en-US" sz="2800" baseline="-25000" dirty="0" smtClean="0">
                <a:sym typeface="Wingdings" panose="05000000000000000000" pitchFamily="2" charset="2"/>
              </a:rPr>
              <a:t>2</a:t>
            </a:r>
            <a:r>
              <a:rPr lang="en-US" sz="2800" dirty="0" smtClean="0">
                <a:sym typeface="Wingdings" panose="05000000000000000000" pitchFamily="2" charset="2"/>
              </a:rPr>
              <a:t>O</a:t>
            </a:r>
          </a:p>
          <a:p>
            <a:pPr marL="0" indent="0" algn="ctr" eaLnBrk="1" hangingPunct="1">
              <a:buNone/>
            </a:pPr>
            <a:endParaRPr lang="en-US" sz="400" dirty="0">
              <a:sym typeface="Wingdings" panose="05000000000000000000" pitchFamily="2" charset="2"/>
            </a:endParaRPr>
          </a:p>
          <a:p>
            <a:pPr marL="0" indent="0" eaLnBrk="1" hangingPunct="1">
              <a:buNone/>
            </a:pPr>
            <a:r>
              <a:rPr lang="en-US" sz="2800" dirty="0" smtClean="0">
                <a:sym typeface="Wingdings" panose="05000000000000000000" pitchFamily="2" charset="2"/>
              </a:rPr>
              <a:t>If 38L of carbon dioxide are formed at a pressure of 186 mmHg and a temperature of 146 K, how many moles of octane reacted?</a:t>
            </a:r>
            <a:endParaRPr lang="en-US" sz="2800" dirty="0" smtClean="0"/>
          </a:p>
          <a:p>
            <a:pPr eaLnBrk="1" hangingPunct="1">
              <a:buFont typeface="Wingdings 3" panose="05040102010807070707" pitchFamily="18" charset="2"/>
              <a:buNone/>
            </a:pPr>
            <a:endParaRPr lang="en-US" sz="2800" dirty="0" smtClean="0"/>
          </a:p>
          <a:p>
            <a:pPr eaLnBrk="1" hangingPunct="1"/>
            <a:endParaRPr lang="en-US" sz="2800" dirty="0" smtClean="0"/>
          </a:p>
          <a:p>
            <a:pPr eaLnBrk="1" hangingPunct="1"/>
            <a:endParaRPr lang="en-US" sz="2800" dirty="0" smtClean="0"/>
          </a:p>
        </p:txBody>
      </p:sp>
    </p:spTree>
    <p:extLst>
      <p:ext uri="{BB962C8B-B14F-4D97-AF65-F5344CB8AC3E}">
        <p14:creationId xmlns:p14="http://schemas.microsoft.com/office/powerpoint/2010/main" val="32526288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itle 1"/>
          <p:cNvSpPr>
            <a:spLocks noGrp="1"/>
          </p:cNvSpPr>
          <p:nvPr>
            <p:ph type="title"/>
          </p:nvPr>
        </p:nvSpPr>
        <p:spPr/>
        <p:txBody>
          <a:bodyPr/>
          <a:lstStyle/>
          <a:p>
            <a:pPr eaLnBrk="1" hangingPunct="1">
              <a:defRPr/>
            </a:pPr>
            <a:r>
              <a:rPr lang="en-US" dirty="0" smtClean="0"/>
              <a:t>Guided Practice #2</a:t>
            </a:r>
          </a:p>
        </p:txBody>
      </p:sp>
      <p:sp>
        <p:nvSpPr>
          <p:cNvPr id="5126" name="Content Placeholder 2"/>
          <p:cNvSpPr>
            <a:spLocks noGrp="1"/>
          </p:cNvSpPr>
          <p:nvPr>
            <p:ph idx="1"/>
          </p:nvPr>
        </p:nvSpPr>
        <p:spPr>
          <a:xfrm>
            <a:off x="708211" y="1474696"/>
            <a:ext cx="11272773" cy="4937125"/>
          </a:xfrm>
        </p:spPr>
        <p:txBody>
          <a:bodyPr>
            <a:normAutofit/>
          </a:bodyPr>
          <a:lstStyle/>
          <a:p>
            <a:pPr marL="0" indent="0" eaLnBrk="1" hangingPunct="1">
              <a:buNone/>
            </a:pPr>
            <a:r>
              <a:rPr lang="en-US" sz="2800" dirty="0" smtClean="0"/>
              <a:t>How many grams of sodium hydrogen carbonate (NaHCO</a:t>
            </a:r>
            <a:r>
              <a:rPr lang="en-US" sz="2800" baseline="-25000" dirty="0" smtClean="0"/>
              <a:t>3</a:t>
            </a:r>
            <a:r>
              <a:rPr lang="en-US" sz="2800" dirty="0" smtClean="0"/>
              <a:t>) are needed to react to form 11.64 liters of carbon dioxide? </a:t>
            </a:r>
          </a:p>
          <a:p>
            <a:pPr marL="0" indent="0" eaLnBrk="1" hangingPunct="1">
              <a:buNone/>
            </a:pPr>
            <a:endParaRPr lang="en-US" sz="2800" dirty="0"/>
          </a:p>
          <a:p>
            <a:pPr marL="0" indent="0" algn="ctr" eaLnBrk="1" hangingPunct="1">
              <a:buNone/>
            </a:pPr>
            <a:r>
              <a:rPr lang="en-US" sz="2800" dirty="0" smtClean="0"/>
              <a:t>HNO</a:t>
            </a:r>
            <a:r>
              <a:rPr lang="en-US" sz="2800" baseline="-25000" dirty="0" smtClean="0"/>
              <a:t>3</a:t>
            </a:r>
            <a:r>
              <a:rPr lang="en-US" sz="2800" dirty="0" smtClean="0"/>
              <a:t> + NaHCO</a:t>
            </a:r>
            <a:r>
              <a:rPr lang="en-US" sz="2800" baseline="-25000" dirty="0" smtClean="0"/>
              <a:t>3</a:t>
            </a:r>
            <a:r>
              <a:rPr lang="en-US" sz="2800" dirty="0" smtClean="0"/>
              <a:t> </a:t>
            </a:r>
            <a:r>
              <a:rPr lang="en-US" sz="2800" dirty="0" smtClean="0">
                <a:sym typeface="Wingdings" panose="05000000000000000000" pitchFamily="2" charset="2"/>
              </a:rPr>
              <a:t> NaNO</a:t>
            </a:r>
            <a:r>
              <a:rPr lang="en-US" sz="2800" baseline="-25000" dirty="0" smtClean="0">
                <a:sym typeface="Wingdings" panose="05000000000000000000" pitchFamily="2" charset="2"/>
              </a:rPr>
              <a:t>3</a:t>
            </a:r>
            <a:r>
              <a:rPr lang="en-US" sz="2800" dirty="0" smtClean="0">
                <a:sym typeface="Wingdings" panose="05000000000000000000" pitchFamily="2" charset="2"/>
              </a:rPr>
              <a:t> + CO</a:t>
            </a:r>
            <a:r>
              <a:rPr lang="en-US" sz="2800" baseline="-25000" dirty="0" smtClean="0">
                <a:sym typeface="Wingdings" panose="05000000000000000000" pitchFamily="2" charset="2"/>
              </a:rPr>
              <a:t>2</a:t>
            </a:r>
            <a:r>
              <a:rPr lang="en-US" sz="2800" dirty="0" smtClean="0">
                <a:sym typeface="Wingdings" panose="05000000000000000000" pitchFamily="2" charset="2"/>
              </a:rPr>
              <a:t> + H</a:t>
            </a:r>
            <a:r>
              <a:rPr lang="en-US" sz="2800" baseline="-25000" dirty="0" smtClean="0">
                <a:sym typeface="Wingdings" panose="05000000000000000000" pitchFamily="2" charset="2"/>
              </a:rPr>
              <a:t>2</a:t>
            </a:r>
            <a:r>
              <a:rPr lang="en-US" sz="2800" dirty="0" smtClean="0">
                <a:sym typeface="Wingdings" panose="05000000000000000000" pitchFamily="2" charset="2"/>
              </a:rPr>
              <a:t>O</a:t>
            </a:r>
            <a:endParaRPr lang="en-US" sz="2800" dirty="0" smtClean="0"/>
          </a:p>
          <a:p>
            <a:pPr eaLnBrk="1" hangingPunct="1">
              <a:buFont typeface="Wingdings 3" panose="05040102010807070707" pitchFamily="18" charset="2"/>
              <a:buNone/>
            </a:pPr>
            <a:endParaRPr lang="en-US" sz="2800" dirty="0" smtClean="0"/>
          </a:p>
          <a:p>
            <a:pPr eaLnBrk="1" hangingPunct="1"/>
            <a:endParaRPr lang="en-US" sz="2800" dirty="0" smtClean="0"/>
          </a:p>
          <a:p>
            <a:pPr eaLnBrk="1" hangingPunct="1"/>
            <a:endParaRPr lang="en-US" sz="2800" dirty="0" smtClean="0"/>
          </a:p>
        </p:txBody>
      </p:sp>
    </p:spTree>
    <p:extLst>
      <p:ext uri="{BB962C8B-B14F-4D97-AF65-F5344CB8AC3E}">
        <p14:creationId xmlns:p14="http://schemas.microsoft.com/office/powerpoint/2010/main" val="4663050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defRPr/>
            </a:pPr>
            <a:r>
              <a:rPr lang="en-US" smtClean="0"/>
              <a:t>Independent Practice </a:t>
            </a:r>
          </a:p>
        </p:txBody>
      </p:sp>
      <p:sp>
        <p:nvSpPr>
          <p:cNvPr id="34819" name="Content Placeholder 2"/>
          <p:cNvSpPr>
            <a:spLocks noGrp="1"/>
          </p:cNvSpPr>
          <p:nvPr>
            <p:ph idx="1"/>
          </p:nvPr>
        </p:nvSpPr>
        <p:spPr>
          <a:xfrm>
            <a:off x="1904999" y="2286001"/>
            <a:ext cx="9135035" cy="4873625"/>
          </a:xfrm>
        </p:spPr>
        <p:txBody>
          <a:bodyPr>
            <a:normAutofit/>
          </a:bodyPr>
          <a:lstStyle/>
          <a:p>
            <a:pPr algn="ctr" eaLnBrk="1" hangingPunct="1">
              <a:buFont typeface="Arial" panose="020B0604020202020204" pitchFamily="34" charset="0"/>
              <a:buNone/>
            </a:pPr>
            <a:r>
              <a:rPr lang="en-US" sz="4000" dirty="0" smtClean="0"/>
              <a:t>Its time to see if you truly understand Gas Law Stoichiometry. ..</a:t>
            </a:r>
          </a:p>
        </p:txBody>
      </p:sp>
    </p:spTree>
    <p:extLst>
      <p:ext uri="{BB962C8B-B14F-4D97-AF65-F5344CB8AC3E}">
        <p14:creationId xmlns:p14="http://schemas.microsoft.com/office/powerpoint/2010/main" val="23263769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Closing</a:t>
            </a:r>
            <a:endParaRPr lang="en-US" dirty="0"/>
          </a:p>
        </p:txBody>
      </p:sp>
      <p:sp>
        <p:nvSpPr>
          <p:cNvPr id="108547" name="Content Placeholder 2"/>
          <p:cNvSpPr>
            <a:spLocks noGrp="1"/>
          </p:cNvSpPr>
          <p:nvPr>
            <p:ph idx="1"/>
          </p:nvPr>
        </p:nvSpPr>
        <p:spPr>
          <a:xfrm>
            <a:off x="1981199" y="1600201"/>
            <a:ext cx="9717741" cy="4873625"/>
          </a:xfrm>
        </p:spPr>
        <p:txBody>
          <a:bodyPr>
            <a:normAutofit/>
          </a:bodyPr>
          <a:lstStyle/>
          <a:p>
            <a:r>
              <a:rPr lang="en-US" sz="3600" dirty="0"/>
              <a:t>How does the ideal gas law relate P, V, n, and T?  </a:t>
            </a:r>
          </a:p>
          <a:p>
            <a:pPr marL="0" indent="0">
              <a:buNone/>
            </a:pPr>
            <a:r>
              <a:rPr lang="en-US" sz="3600" dirty="0" smtClean="0"/>
              <a:t> </a:t>
            </a:r>
          </a:p>
          <a:p>
            <a:endParaRPr lang="en-US" sz="3600" dirty="0" smtClean="0"/>
          </a:p>
        </p:txBody>
      </p:sp>
    </p:spTree>
    <p:extLst>
      <p:ext uri="{BB962C8B-B14F-4D97-AF65-F5344CB8AC3E}">
        <p14:creationId xmlns:p14="http://schemas.microsoft.com/office/powerpoint/2010/main" val="4437470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986" y="133422"/>
            <a:ext cx="8596668" cy="1320800"/>
          </a:xfrm>
        </p:spPr>
        <p:txBody>
          <a:bodyPr/>
          <a:lstStyle/>
          <a:p>
            <a:r>
              <a:rPr lang="en-US" dirty="0" smtClean="0">
                <a:solidFill>
                  <a:srgbClr val="002060"/>
                </a:solidFill>
              </a:rPr>
              <a:t>Warm Up: </a:t>
            </a:r>
            <a:r>
              <a:rPr lang="en-US" dirty="0">
                <a:solidFill>
                  <a:srgbClr val="002060"/>
                </a:solidFill>
              </a:rPr>
              <a:t>5</a:t>
            </a:r>
            <a:r>
              <a:rPr lang="en-US" dirty="0" smtClean="0">
                <a:solidFill>
                  <a:srgbClr val="002060"/>
                </a:solidFill>
              </a:rPr>
              <a:t> </a:t>
            </a:r>
            <a:r>
              <a:rPr lang="en-US" dirty="0" smtClean="0">
                <a:solidFill>
                  <a:srgbClr val="002060"/>
                </a:solidFill>
              </a:rPr>
              <a:t>Minutes</a:t>
            </a:r>
            <a:endParaRPr lang="en-US" dirty="0">
              <a:solidFill>
                <a:srgbClr val="002060"/>
              </a:solidFill>
            </a:endParaRPr>
          </a:p>
        </p:txBody>
      </p:sp>
      <p:sp>
        <p:nvSpPr>
          <p:cNvPr id="7" name="Title 1"/>
          <p:cNvSpPr txBox="1">
            <a:spLocks/>
          </p:cNvSpPr>
          <p:nvPr/>
        </p:nvSpPr>
        <p:spPr>
          <a:xfrm>
            <a:off x="380486" y="1315105"/>
            <a:ext cx="7284337" cy="74578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You should be working SILENTLY</a:t>
            </a:r>
          </a:p>
        </p:txBody>
      </p:sp>
      <p:sp>
        <p:nvSpPr>
          <p:cNvPr id="8" name="Title 1"/>
          <p:cNvSpPr txBox="1">
            <a:spLocks/>
          </p:cNvSpPr>
          <p:nvPr/>
        </p:nvSpPr>
        <p:spPr>
          <a:xfrm>
            <a:off x="1711745" y="773350"/>
            <a:ext cx="5671016" cy="74578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smtClean="0">
                <a:solidFill>
                  <a:srgbClr val="C00000"/>
                </a:solidFill>
              </a:rPr>
              <a:t>Stay in your own seat</a:t>
            </a:r>
          </a:p>
        </p:txBody>
      </p:sp>
      <p:sp>
        <p:nvSpPr>
          <p:cNvPr id="10" name="TextBox 9"/>
          <p:cNvSpPr txBox="1"/>
          <p:nvPr/>
        </p:nvSpPr>
        <p:spPr>
          <a:xfrm>
            <a:off x="629986" y="2020548"/>
            <a:ext cx="11204667" cy="2231380"/>
          </a:xfrm>
          <a:prstGeom prst="rect">
            <a:avLst/>
          </a:prstGeom>
          <a:noFill/>
        </p:spPr>
        <p:txBody>
          <a:bodyPr wrap="square" rtlCol="0">
            <a:spAutoFit/>
          </a:bodyPr>
          <a:lstStyle/>
          <a:p>
            <a:r>
              <a:rPr lang="en-US" sz="2400" dirty="0"/>
              <a:t>Zinc metal reacts with hydrochloric acid according to the reaction below:</a:t>
            </a:r>
          </a:p>
          <a:p>
            <a:r>
              <a:rPr lang="en-US" sz="900" dirty="0"/>
              <a:t> </a:t>
            </a:r>
            <a:endParaRPr lang="en-US" sz="500" dirty="0"/>
          </a:p>
          <a:p>
            <a:pPr algn="ctr"/>
            <a:r>
              <a:rPr lang="en-US" sz="2400" dirty="0"/>
              <a:t>Zn + 2 </a:t>
            </a:r>
            <a:r>
              <a:rPr lang="en-US" sz="2400" dirty="0" err="1"/>
              <a:t>HCl</a:t>
            </a:r>
            <a:r>
              <a:rPr lang="en-US" sz="2400" dirty="0"/>
              <a:t> </a:t>
            </a:r>
            <a:r>
              <a:rPr lang="en-US" sz="2400" dirty="0">
                <a:sym typeface="Wingdings" panose="05000000000000000000" pitchFamily="2" charset="2"/>
              </a:rPr>
              <a:t></a:t>
            </a:r>
            <a:r>
              <a:rPr lang="en-US" sz="2400" dirty="0"/>
              <a:t> 2 ZnCl</a:t>
            </a:r>
            <a:r>
              <a:rPr lang="en-US" sz="2400" baseline="-25000" dirty="0"/>
              <a:t>2</a:t>
            </a:r>
            <a:r>
              <a:rPr lang="en-US" sz="2400" dirty="0"/>
              <a:t> + H</a:t>
            </a:r>
            <a:r>
              <a:rPr lang="en-US" sz="2400" baseline="-25000" dirty="0"/>
              <a:t>2</a:t>
            </a:r>
            <a:endParaRPr lang="en-US" sz="2400" dirty="0"/>
          </a:p>
          <a:p>
            <a:r>
              <a:rPr lang="en-US" sz="900" baseline="-25000" dirty="0"/>
              <a:t> </a:t>
            </a:r>
            <a:endParaRPr lang="en-US" sz="900" dirty="0"/>
          </a:p>
          <a:p>
            <a:r>
              <a:rPr lang="en-US" sz="2400" dirty="0"/>
              <a:t>If </a:t>
            </a:r>
            <a:r>
              <a:rPr lang="en-US" sz="2400" dirty="0" smtClean="0"/>
              <a:t>14.5 L hydrogen gas were produced at a </a:t>
            </a:r>
            <a:r>
              <a:rPr lang="en-US" sz="2400" dirty="0"/>
              <a:t>pressure of 4.7 </a:t>
            </a:r>
            <a:r>
              <a:rPr lang="en-US" sz="2400" dirty="0" err="1"/>
              <a:t>atm</a:t>
            </a:r>
            <a:r>
              <a:rPr lang="en-US" sz="2400" dirty="0"/>
              <a:t> and a </a:t>
            </a:r>
            <a:r>
              <a:rPr lang="en-US" sz="2400" dirty="0" smtClean="0"/>
              <a:t>temperature of 45 ºC, calculate the number of moles of hydrochloric acid that </a:t>
            </a:r>
            <a:r>
              <a:rPr lang="en-US" sz="2400" dirty="0" smtClean="0"/>
              <a:t>reacted. </a:t>
            </a:r>
            <a:r>
              <a:rPr lang="en-US" sz="2400" b="1" dirty="0" smtClean="0"/>
              <a:t>[Use R = 0.08206]</a:t>
            </a:r>
            <a:endParaRPr lang="en-US" sz="2400" b="1" dirty="0"/>
          </a:p>
        </p:txBody>
      </p:sp>
      <p:sp>
        <p:nvSpPr>
          <p:cNvPr id="11" name="Rounded Rectangle 10"/>
          <p:cNvSpPr/>
          <p:nvPr/>
        </p:nvSpPr>
        <p:spPr>
          <a:xfrm>
            <a:off x="8018111" y="323428"/>
            <a:ext cx="3557789" cy="1507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prstClr val="white"/>
                </a:solidFill>
              </a:rPr>
              <a:t>Write the Learning Target</a:t>
            </a:r>
          </a:p>
        </p:txBody>
      </p:sp>
    </p:spTree>
    <p:extLst>
      <p:ext uri="{BB962C8B-B14F-4D97-AF65-F5344CB8AC3E}">
        <p14:creationId xmlns:p14="http://schemas.microsoft.com/office/powerpoint/2010/main" val="38200375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Agenda</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800" dirty="0" smtClean="0"/>
              <a:t>Warm Up: 9 Minutes</a:t>
            </a:r>
          </a:p>
          <a:p>
            <a:r>
              <a:rPr lang="en-US" sz="2800" dirty="0" smtClean="0"/>
              <a:t>Quiz Expectations: 4 Minutes</a:t>
            </a:r>
          </a:p>
          <a:p>
            <a:r>
              <a:rPr lang="en-US" sz="2800" dirty="0" smtClean="0"/>
              <a:t>Gas Laws Quiz: 3</a:t>
            </a:r>
            <a:r>
              <a:rPr lang="en-US" sz="2800" dirty="0"/>
              <a:t>0</a:t>
            </a:r>
            <a:r>
              <a:rPr lang="en-US" sz="2800" dirty="0" smtClean="0"/>
              <a:t> Minutes</a:t>
            </a:r>
          </a:p>
          <a:p>
            <a:r>
              <a:rPr lang="en-US" sz="2800" dirty="0" smtClean="0"/>
              <a:t>Closing: 2 Minutes </a:t>
            </a:r>
            <a:endParaRPr lang="en-US" sz="2800" dirty="0"/>
          </a:p>
        </p:txBody>
      </p:sp>
    </p:spTree>
    <p:extLst>
      <p:ext uri="{BB962C8B-B14F-4D97-AF65-F5344CB8AC3E}">
        <p14:creationId xmlns:p14="http://schemas.microsoft.com/office/powerpoint/2010/main" val="37723219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Covered</a:t>
            </a:r>
            <a:endParaRPr lang="en-US" dirty="0"/>
          </a:p>
        </p:txBody>
      </p:sp>
      <p:sp>
        <p:nvSpPr>
          <p:cNvPr id="3" name="Content Placeholder 2"/>
          <p:cNvSpPr>
            <a:spLocks noGrp="1"/>
          </p:cNvSpPr>
          <p:nvPr>
            <p:ph idx="1"/>
          </p:nvPr>
        </p:nvSpPr>
        <p:spPr>
          <a:xfrm>
            <a:off x="2158906" y="1905000"/>
            <a:ext cx="8915400" cy="4512728"/>
          </a:xfrm>
        </p:spPr>
        <p:txBody>
          <a:bodyPr>
            <a:normAutofit/>
          </a:bodyPr>
          <a:lstStyle/>
          <a:p>
            <a:r>
              <a:rPr lang="en-US" sz="3600" dirty="0" smtClean="0"/>
              <a:t>Boyle’s Law</a:t>
            </a:r>
          </a:p>
          <a:p>
            <a:r>
              <a:rPr lang="en-US" sz="3600" dirty="0" smtClean="0"/>
              <a:t>Charles Law</a:t>
            </a:r>
          </a:p>
          <a:p>
            <a:r>
              <a:rPr lang="en-US" sz="3600" dirty="0" smtClean="0"/>
              <a:t>G. </a:t>
            </a:r>
            <a:r>
              <a:rPr lang="en-US" sz="3600" dirty="0" err="1" smtClean="0"/>
              <a:t>Lussac’s</a:t>
            </a:r>
            <a:r>
              <a:rPr lang="en-US" sz="3600" dirty="0" smtClean="0"/>
              <a:t> Law</a:t>
            </a:r>
          </a:p>
          <a:p>
            <a:r>
              <a:rPr lang="en-US" sz="3600" dirty="0" smtClean="0"/>
              <a:t>Combined Gas Law</a:t>
            </a:r>
          </a:p>
          <a:p>
            <a:r>
              <a:rPr lang="en-US" sz="3600" dirty="0" smtClean="0"/>
              <a:t>Ideal Gas Law</a:t>
            </a:r>
          </a:p>
          <a:p>
            <a:r>
              <a:rPr lang="en-US" sz="3600" dirty="0" smtClean="0"/>
              <a:t>Gas Law Stoichiometry (Extra Credit)</a:t>
            </a:r>
            <a:endParaRPr lang="en-US" sz="3600" dirty="0"/>
          </a:p>
        </p:txBody>
      </p:sp>
    </p:spTree>
    <p:extLst>
      <p:ext uri="{BB962C8B-B14F-4D97-AF65-F5344CB8AC3E}">
        <p14:creationId xmlns:p14="http://schemas.microsoft.com/office/powerpoint/2010/main" val="127322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Combined Gas Law Video</a:t>
            </a:r>
            <a:endParaRPr lang="en-US" dirty="0">
              <a:solidFill>
                <a:srgbClr val="002060"/>
              </a:solidFill>
            </a:endParaRPr>
          </a:p>
        </p:txBody>
      </p:sp>
      <p:sp>
        <p:nvSpPr>
          <p:cNvPr id="4" name="Content Placeholder 2"/>
          <p:cNvSpPr>
            <a:spLocks noGrp="1"/>
          </p:cNvSpPr>
          <p:nvPr>
            <p:ph idx="1"/>
          </p:nvPr>
        </p:nvSpPr>
        <p:spPr>
          <a:xfrm>
            <a:off x="1861110" y="1579656"/>
            <a:ext cx="10174008" cy="4937125"/>
          </a:xfrm>
        </p:spPr>
        <p:txBody>
          <a:bodyPr>
            <a:normAutofit/>
          </a:bodyPr>
          <a:lstStyle/>
          <a:p>
            <a:pPr marL="514350" indent="-514350" eaLnBrk="1" hangingPunct="1">
              <a:buClr>
                <a:srgbClr val="002060"/>
              </a:buClr>
              <a:buFont typeface="+mj-lt"/>
              <a:buAutoNum type="arabicPeriod"/>
            </a:pPr>
            <a:r>
              <a:rPr lang="en-US" sz="3200" dirty="0" smtClean="0"/>
              <a:t>Go to </a:t>
            </a:r>
            <a:r>
              <a:rPr lang="en-US" sz="3200" dirty="0" smtClean="0">
                <a:solidFill>
                  <a:srgbClr val="0070C0"/>
                </a:solidFill>
              </a:rPr>
              <a:t>shschem.weebly.com  </a:t>
            </a:r>
            <a:r>
              <a:rPr lang="en-US" sz="3200" dirty="0" smtClean="0">
                <a:solidFill>
                  <a:srgbClr val="FF0000"/>
                </a:solidFill>
              </a:rPr>
              <a:t>(our class website)</a:t>
            </a:r>
          </a:p>
          <a:p>
            <a:pPr marL="400050" lvl="1" indent="0">
              <a:buClr>
                <a:srgbClr val="002060"/>
              </a:buClr>
              <a:buNone/>
            </a:pPr>
            <a:r>
              <a:rPr lang="en-US" sz="3000" i="1" dirty="0" smtClean="0">
                <a:solidFill>
                  <a:srgbClr val="FF0000"/>
                </a:solidFill>
              </a:rPr>
              <a:t>Bookmark this if you haven’t done so already!!!</a:t>
            </a:r>
          </a:p>
          <a:p>
            <a:pPr marL="514350" indent="-514350" eaLnBrk="1" hangingPunct="1">
              <a:buClr>
                <a:srgbClr val="002060"/>
              </a:buClr>
              <a:buFont typeface="+mj-lt"/>
              <a:buAutoNum type="arabicPeriod"/>
            </a:pPr>
            <a:r>
              <a:rPr lang="en-US" sz="3200" dirty="0" smtClean="0"/>
              <a:t>Hover over my page:</a:t>
            </a:r>
          </a:p>
          <a:p>
            <a:pPr marL="400050" lvl="1" indent="0">
              <a:buClr>
                <a:srgbClr val="002060"/>
              </a:buClr>
              <a:buNone/>
            </a:pPr>
            <a:r>
              <a:rPr lang="en-US" sz="2800" dirty="0" smtClean="0"/>
              <a:t>	Mr. Ghosh </a:t>
            </a:r>
            <a:r>
              <a:rPr lang="en-US" sz="2800" dirty="0" smtClean="0">
                <a:sym typeface="Wingdings" panose="05000000000000000000" pitchFamily="2" charset="2"/>
              </a:rPr>
              <a:t> Video Lessons</a:t>
            </a:r>
            <a:endParaRPr lang="en-US" sz="2800" dirty="0" smtClean="0"/>
          </a:p>
          <a:p>
            <a:pPr marL="514350" indent="-514350" eaLnBrk="1" hangingPunct="1">
              <a:buClr>
                <a:srgbClr val="002060"/>
              </a:buClr>
              <a:buFont typeface="+mj-lt"/>
              <a:buAutoNum type="arabicPeriod"/>
            </a:pPr>
            <a:r>
              <a:rPr lang="en-US" sz="3200" dirty="0" smtClean="0"/>
              <a:t>Watch video for April 28</a:t>
            </a:r>
          </a:p>
          <a:p>
            <a:pPr marL="514350" indent="-514350" eaLnBrk="1" hangingPunct="1">
              <a:buClr>
                <a:srgbClr val="002060"/>
              </a:buClr>
              <a:buFont typeface="+mj-lt"/>
              <a:buAutoNum type="arabicPeriod"/>
            </a:pPr>
            <a:r>
              <a:rPr lang="en-US" sz="3200" dirty="0" smtClean="0"/>
              <a:t>Take notes on your handout</a:t>
            </a:r>
          </a:p>
        </p:txBody>
      </p:sp>
    </p:spTree>
    <p:extLst>
      <p:ext uri="{BB962C8B-B14F-4D97-AF65-F5344CB8AC3E}">
        <p14:creationId xmlns:p14="http://schemas.microsoft.com/office/powerpoint/2010/main" val="123460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Goal</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400" dirty="0" smtClean="0"/>
              <a:t>To demonstrate mastery, we are shooting for</a:t>
            </a:r>
          </a:p>
          <a:p>
            <a:endParaRPr lang="en-US" sz="2400" dirty="0"/>
          </a:p>
          <a:p>
            <a:endParaRPr lang="en-US" sz="2400" dirty="0" smtClean="0"/>
          </a:p>
          <a:p>
            <a:endParaRPr lang="en-US" sz="2400" dirty="0"/>
          </a:p>
          <a:p>
            <a:pPr marL="0" indent="0">
              <a:buNone/>
            </a:pPr>
            <a:endParaRPr lang="en-US" sz="2400" dirty="0"/>
          </a:p>
          <a:p>
            <a:pPr marL="0" indent="0">
              <a:buNone/>
            </a:pPr>
            <a:endParaRPr lang="en-US" sz="2400" dirty="0"/>
          </a:p>
        </p:txBody>
      </p:sp>
      <p:sp>
        <p:nvSpPr>
          <p:cNvPr id="4" name="Rectangle 3"/>
          <p:cNvSpPr/>
          <p:nvPr/>
        </p:nvSpPr>
        <p:spPr>
          <a:xfrm>
            <a:off x="3914200" y="3029803"/>
            <a:ext cx="2432009" cy="1446550"/>
          </a:xfrm>
          <a:prstGeom prst="rect">
            <a:avLst/>
          </a:prstGeom>
          <a:noFill/>
        </p:spPr>
        <p:txBody>
          <a:bodyPr wrap="square" lIns="91440" tIns="45720" rIns="91440" bIns="45720">
            <a:spAutoFit/>
          </a:bodyPr>
          <a:lstStyle/>
          <a:p>
            <a:pPr algn="ctr"/>
            <a:r>
              <a:rPr lang="en-US" sz="8800" b="1" dirty="0">
                <a:ln w="9525">
                  <a:solidFill>
                    <a:prstClr val="white"/>
                  </a:solidFill>
                  <a:prstDash val="solid"/>
                </a:ln>
                <a:solidFill>
                  <a:srgbClr val="C00000"/>
                </a:solidFill>
                <a:effectLst>
                  <a:outerShdw blurRad="12700" dist="38100" dir="2700000" algn="tl" rotWithShape="0">
                    <a:prstClr val="white">
                      <a:lumMod val="50000"/>
                    </a:prstClr>
                  </a:outerShdw>
                </a:effectLst>
              </a:rPr>
              <a:t>85%</a:t>
            </a:r>
          </a:p>
        </p:txBody>
      </p:sp>
    </p:spTree>
    <p:extLst>
      <p:ext uri="{BB962C8B-B14F-4D97-AF65-F5344CB8AC3E}">
        <p14:creationId xmlns:p14="http://schemas.microsoft.com/office/powerpoint/2010/main" val="375270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Check Point</a:t>
            </a:r>
            <a:endParaRPr lang="en-US" dirty="0">
              <a:solidFill>
                <a:srgbClr val="002060"/>
              </a:solidFill>
            </a:endParaRPr>
          </a:p>
        </p:txBody>
      </p:sp>
      <p:sp>
        <p:nvSpPr>
          <p:cNvPr id="3" name="Content Placeholder 2"/>
          <p:cNvSpPr>
            <a:spLocks noGrp="1"/>
          </p:cNvSpPr>
          <p:nvPr>
            <p:ph idx="1"/>
          </p:nvPr>
        </p:nvSpPr>
        <p:spPr/>
        <p:txBody>
          <a:bodyPr>
            <a:normAutofit/>
          </a:bodyPr>
          <a:lstStyle/>
          <a:p>
            <a:pPr marL="0" indent="0">
              <a:buNone/>
            </a:pPr>
            <a:r>
              <a:rPr lang="en-US" sz="2400" dirty="0"/>
              <a:t>What is your goal for this </a:t>
            </a:r>
            <a:r>
              <a:rPr lang="en-US" sz="2400" dirty="0" smtClean="0"/>
              <a:t>quiz</a:t>
            </a:r>
            <a:r>
              <a:rPr lang="en-US" sz="2400" dirty="0"/>
              <a:t>?</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4" name="Rectangle 3"/>
          <p:cNvSpPr/>
          <p:nvPr/>
        </p:nvSpPr>
        <p:spPr>
          <a:xfrm>
            <a:off x="4286606" y="3208353"/>
            <a:ext cx="1470274" cy="923330"/>
          </a:xfrm>
          <a:prstGeom prst="rect">
            <a:avLst/>
          </a:prstGeom>
          <a:noFill/>
        </p:spPr>
        <p:txBody>
          <a:bodyPr wrap="none" lIns="91440" tIns="45720" rIns="91440" bIns="45720">
            <a:spAutoFit/>
          </a:bodyPr>
          <a:lstStyle/>
          <a:p>
            <a:pPr algn="ctr"/>
            <a:r>
              <a:rPr lang="en-US" sz="5400" b="1" dirty="0">
                <a:ln w="9525">
                  <a:solidFill>
                    <a:prstClr val="white"/>
                  </a:solidFill>
                  <a:prstDash val="solid"/>
                </a:ln>
                <a:solidFill>
                  <a:prstClr val="black"/>
                </a:solidFill>
                <a:effectLst>
                  <a:outerShdw blurRad="12700" dist="38100" dir="2700000" algn="tl" rotWithShape="0">
                    <a:prstClr val="white">
                      <a:lumMod val="50000"/>
                    </a:prstClr>
                  </a:outerShdw>
                </a:effectLst>
              </a:rPr>
              <a:t>85%</a:t>
            </a:r>
          </a:p>
        </p:txBody>
      </p:sp>
    </p:spTree>
    <p:extLst>
      <p:ext uri="{BB962C8B-B14F-4D97-AF65-F5344CB8AC3E}">
        <p14:creationId xmlns:p14="http://schemas.microsoft.com/office/powerpoint/2010/main" val="409213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002060"/>
                </a:solidFill>
              </a:rPr>
              <a:t>Expectations for Quiz</a:t>
            </a:r>
            <a:endParaRPr lang="en-US" dirty="0">
              <a:solidFill>
                <a:srgbClr val="002060"/>
              </a:solidFill>
            </a:endParaRPr>
          </a:p>
        </p:txBody>
      </p:sp>
      <p:sp>
        <p:nvSpPr>
          <p:cNvPr id="3" name="Content Placeholder 2"/>
          <p:cNvSpPr>
            <a:spLocks noGrp="1"/>
          </p:cNvSpPr>
          <p:nvPr>
            <p:ph idx="1"/>
          </p:nvPr>
        </p:nvSpPr>
        <p:spPr>
          <a:xfrm>
            <a:off x="677334" y="1708149"/>
            <a:ext cx="8763000" cy="4800600"/>
          </a:xfrm>
        </p:spPr>
        <p:txBody>
          <a:bodyPr/>
          <a:lstStyle/>
          <a:p>
            <a:pPr marL="0" indent="0">
              <a:buNone/>
              <a:defRPr/>
            </a:pPr>
            <a:r>
              <a:rPr lang="en-US" sz="3200" dirty="0" smtClean="0"/>
              <a:t>Clear your desk of everything except a....</a:t>
            </a:r>
          </a:p>
          <a:p>
            <a:pPr>
              <a:buFont typeface="Wingdings 2" panose="05020102010507070707" pitchFamily="18" charset="2"/>
              <a:buNone/>
              <a:defRPr/>
            </a:pPr>
            <a:endParaRPr lang="en-US" sz="3200" dirty="0" smtClean="0"/>
          </a:p>
          <a:p>
            <a:pPr marL="596900" indent="-514350">
              <a:buClr>
                <a:srgbClr val="002060"/>
              </a:buClr>
              <a:buFont typeface="+mj-lt"/>
              <a:buAutoNum type="arabicPeriod"/>
              <a:defRPr/>
            </a:pPr>
            <a:r>
              <a:rPr lang="en-US" sz="3200" dirty="0" smtClean="0"/>
              <a:t>Pencil/Pen</a:t>
            </a:r>
            <a:endParaRPr lang="en-US" sz="3200" dirty="0" smtClean="0"/>
          </a:p>
          <a:p>
            <a:pPr marL="596900" indent="-514350">
              <a:buClr>
                <a:srgbClr val="002060"/>
              </a:buClr>
              <a:buFont typeface="+mj-lt"/>
              <a:buAutoNum type="arabicPeriod"/>
              <a:defRPr/>
            </a:pPr>
            <a:r>
              <a:rPr lang="en-US" sz="3200" dirty="0" smtClean="0"/>
              <a:t>Calculator</a:t>
            </a:r>
          </a:p>
        </p:txBody>
      </p:sp>
      <p:sp>
        <p:nvSpPr>
          <p:cNvPr id="4" name="Title 1"/>
          <p:cNvSpPr txBox="1">
            <a:spLocks/>
          </p:cNvSpPr>
          <p:nvPr/>
        </p:nvSpPr>
        <p:spPr>
          <a:xfrm>
            <a:off x="1722692" y="502229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dirty="0" smtClean="0">
                <a:solidFill>
                  <a:srgbClr val="C00000"/>
                </a:solidFill>
              </a:rPr>
              <a:t>All backpacks and binders on the floor</a:t>
            </a:r>
            <a:endParaRPr lang="en-US" dirty="0">
              <a:solidFill>
                <a:srgbClr val="C00000"/>
              </a:solidFill>
            </a:endParaRPr>
          </a:p>
        </p:txBody>
      </p:sp>
    </p:spTree>
    <p:extLst>
      <p:ext uri="{BB962C8B-B14F-4D97-AF65-F5344CB8AC3E}">
        <p14:creationId xmlns:p14="http://schemas.microsoft.com/office/powerpoint/2010/main" val="2488150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Expectations</a:t>
            </a:r>
            <a:endParaRPr lang="en-US" dirty="0">
              <a:solidFill>
                <a:srgbClr val="002060"/>
              </a:solidFill>
            </a:endParaRPr>
          </a:p>
        </p:txBody>
      </p:sp>
      <p:sp>
        <p:nvSpPr>
          <p:cNvPr id="3" name="Content Placeholder 2"/>
          <p:cNvSpPr>
            <a:spLocks noGrp="1"/>
          </p:cNvSpPr>
          <p:nvPr>
            <p:ph idx="1"/>
          </p:nvPr>
        </p:nvSpPr>
        <p:spPr>
          <a:xfrm>
            <a:off x="1605182" y="1643178"/>
            <a:ext cx="8596668" cy="3880773"/>
          </a:xfrm>
        </p:spPr>
        <p:txBody>
          <a:bodyPr>
            <a:normAutofit/>
          </a:bodyPr>
          <a:lstStyle/>
          <a:p>
            <a:r>
              <a:rPr lang="en-US" sz="3200" dirty="0" smtClean="0"/>
              <a:t>Students will keep eyes on own paper</a:t>
            </a:r>
          </a:p>
          <a:p>
            <a:pPr lvl="1"/>
            <a:r>
              <a:rPr lang="en-US" sz="2800" dirty="0" smtClean="0"/>
              <a:t>Cheating will result in an automatic </a:t>
            </a:r>
            <a:r>
              <a:rPr lang="en-US" sz="3600" dirty="0" smtClean="0">
                <a:solidFill>
                  <a:srgbClr val="C00000"/>
                </a:solidFill>
              </a:rPr>
              <a:t>ZERO</a:t>
            </a:r>
          </a:p>
          <a:p>
            <a:r>
              <a:rPr lang="en-US" sz="3200" dirty="0" smtClean="0"/>
              <a:t>Students will remain </a:t>
            </a:r>
            <a:r>
              <a:rPr lang="en-US" sz="3200" dirty="0" smtClean="0">
                <a:solidFill>
                  <a:srgbClr val="C00000"/>
                </a:solidFill>
              </a:rPr>
              <a:t>SILENT</a:t>
            </a:r>
            <a:r>
              <a:rPr lang="en-US" sz="3200" dirty="0" smtClean="0"/>
              <a:t> for the duration of the quiz</a:t>
            </a:r>
          </a:p>
        </p:txBody>
      </p:sp>
    </p:spTree>
    <p:extLst>
      <p:ext uri="{BB962C8B-B14F-4D97-AF65-F5344CB8AC3E}">
        <p14:creationId xmlns:p14="http://schemas.microsoft.com/office/powerpoint/2010/main" val="284640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tx2">
                    <a:satMod val="130000"/>
                  </a:schemeClr>
                </a:solidFill>
              </a:rPr>
              <a:t>Good Luck!!</a:t>
            </a:r>
            <a:endParaRPr lang="en-US" dirty="0">
              <a:solidFill>
                <a:schemeClr val="tx2">
                  <a:satMod val="130000"/>
                </a:schemeClr>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7245" y="1797797"/>
            <a:ext cx="4495344" cy="4495344"/>
          </a:xfrm>
          <a:prstGeom prst="rect">
            <a:avLst/>
          </a:prstGeom>
        </p:spPr>
      </p:pic>
    </p:spTree>
    <p:extLst>
      <p:ext uri="{BB962C8B-B14F-4D97-AF65-F5344CB8AC3E}">
        <p14:creationId xmlns:p14="http://schemas.microsoft.com/office/powerpoint/2010/main" val="155360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Correction:</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For the Extra Credit problem:</a:t>
            </a:r>
          </a:p>
          <a:p>
            <a:pPr marL="457200" lvl="1" indent="0">
              <a:buNone/>
            </a:pPr>
            <a:endParaRPr lang="en-US" sz="3600" dirty="0" smtClean="0"/>
          </a:p>
          <a:p>
            <a:pPr marL="457200" lvl="1" indent="0" algn="ctr">
              <a:buNone/>
            </a:pPr>
            <a:r>
              <a:rPr lang="en-US" sz="3600" dirty="0" smtClean="0">
                <a:solidFill>
                  <a:srgbClr val="0070C0"/>
                </a:solidFill>
              </a:rPr>
              <a:t>Assume P = 1 </a:t>
            </a:r>
            <a:r>
              <a:rPr lang="en-US" sz="3600" dirty="0" err="1" smtClean="0">
                <a:solidFill>
                  <a:srgbClr val="0070C0"/>
                </a:solidFill>
              </a:rPr>
              <a:t>atm</a:t>
            </a:r>
            <a:r>
              <a:rPr lang="en-US" sz="3600" dirty="0" smtClean="0">
                <a:solidFill>
                  <a:srgbClr val="0070C0"/>
                </a:solidFill>
              </a:rPr>
              <a:t> and T = 0 ºC</a:t>
            </a:r>
            <a:endParaRPr lang="en-US" sz="3600" dirty="0">
              <a:solidFill>
                <a:srgbClr val="0070C0"/>
              </a:solidFill>
            </a:endParaRPr>
          </a:p>
        </p:txBody>
      </p:sp>
    </p:spTree>
    <p:extLst>
      <p:ext uri="{BB962C8B-B14F-4D97-AF65-F5344CB8AC3E}">
        <p14:creationId xmlns:p14="http://schemas.microsoft.com/office/powerpoint/2010/main" val="21732435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438" y="587283"/>
            <a:ext cx="3002924" cy="1143000"/>
          </a:xfrm>
        </p:spPr>
        <p:txBody>
          <a:bodyPr/>
          <a:lstStyle/>
          <a:p>
            <a:pPr>
              <a:defRPr/>
            </a:pPr>
            <a:r>
              <a:rPr lang="en-US" dirty="0" smtClean="0">
                <a:solidFill>
                  <a:srgbClr val="002060"/>
                </a:solidFill>
              </a:rPr>
              <a:t>Closing</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3600" dirty="0" smtClean="0"/>
              <a:t>How was your Quiz Today?</a:t>
            </a:r>
          </a:p>
          <a:p>
            <a:pPr marL="0" indent="0">
              <a:buNone/>
            </a:pPr>
            <a:endParaRPr lang="en-US" sz="3600" dirty="0"/>
          </a:p>
          <a:p>
            <a:pPr marL="0" indent="0">
              <a:buNone/>
            </a:pPr>
            <a:endParaRPr lang="en-US" sz="3600" dirty="0" smtClean="0"/>
          </a:p>
          <a:p>
            <a:r>
              <a:rPr lang="en-US" sz="3600" dirty="0" smtClean="0"/>
              <a:t>What topics do you feel you still need review on?</a:t>
            </a:r>
          </a:p>
        </p:txBody>
      </p:sp>
    </p:spTree>
    <p:extLst>
      <p:ext uri="{BB962C8B-B14F-4D97-AF65-F5344CB8AC3E}">
        <p14:creationId xmlns:p14="http://schemas.microsoft.com/office/powerpoint/2010/main" val="30414968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 our Gas Laws</a:t>
            </a:r>
            <a:endParaRPr lang="en-US" dirty="0"/>
          </a:p>
        </p:txBody>
      </p:sp>
      <p:graphicFrame>
        <p:nvGraphicFramePr>
          <p:cNvPr id="4" name="Object 19"/>
          <p:cNvGraphicFramePr>
            <a:graphicFrameLocks noChangeAspect="1"/>
          </p:cNvGraphicFramePr>
          <p:nvPr>
            <p:extLst>
              <p:ext uri="{D42A27DB-BD31-4B8C-83A1-F6EECF244321}">
                <p14:modId xmlns:p14="http://schemas.microsoft.com/office/powerpoint/2010/main" val="3985480073"/>
              </p:ext>
            </p:extLst>
          </p:nvPr>
        </p:nvGraphicFramePr>
        <p:xfrm>
          <a:off x="517753" y="1905000"/>
          <a:ext cx="2075172" cy="1764682"/>
        </p:xfrm>
        <a:graphic>
          <a:graphicData uri="http://schemas.openxmlformats.org/presentationml/2006/ole">
            <mc:AlternateContent xmlns:mc="http://schemas.openxmlformats.org/markup-compatibility/2006">
              <mc:Choice xmlns:v="urn:schemas-microsoft-com:vml" Requires="v">
                <p:oleObj spid="_x0000_s6376" name="Equation" r:id="rId3" imgW="507960" imgH="431640" progId="Equation.3">
                  <p:embed/>
                </p:oleObj>
              </mc:Choice>
              <mc:Fallback>
                <p:oleObj name="Equation" r:id="rId3" imgW="50796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753" y="1905000"/>
                        <a:ext cx="2075172" cy="1764682"/>
                      </a:xfrm>
                      <a:prstGeom prst="rect">
                        <a:avLst/>
                      </a:prstGeom>
                      <a:solidFill>
                        <a:schemeClr val="bg1"/>
                      </a:solidFill>
                    </p:spPr>
                  </p:pic>
                </p:oleObj>
              </mc:Fallback>
            </mc:AlternateContent>
          </a:graphicData>
        </a:graphic>
      </p:graphicFrame>
      <p:graphicFrame>
        <p:nvGraphicFramePr>
          <p:cNvPr id="5" name="Object 2"/>
          <p:cNvGraphicFramePr>
            <a:graphicFrameLocks noGrp="1" noChangeAspect="1"/>
          </p:cNvGraphicFramePr>
          <p:nvPr>
            <p:ph idx="4294967295"/>
            <p:extLst>
              <p:ext uri="{D42A27DB-BD31-4B8C-83A1-F6EECF244321}">
                <p14:modId xmlns:p14="http://schemas.microsoft.com/office/powerpoint/2010/main" val="543860586"/>
              </p:ext>
            </p:extLst>
          </p:nvPr>
        </p:nvGraphicFramePr>
        <p:xfrm>
          <a:off x="9708776" y="1943100"/>
          <a:ext cx="1936376" cy="1688482"/>
        </p:xfrm>
        <a:graphic>
          <a:graphicData uri="http://schemas.openxmlformats.org/presentationml/2006/ole">
            <mc:AlternateContent xmlns:mc="http://schemas.openxmlformats.org/markup-compatibility/2006">
              <mc:Choice xmlns:v="urn:schemas-microsoft-com:vml" Requires="v">
                <p:oleObj spid="_x0000_s6377" name="Equation" r:id="rId5" imgW="495000" imgH="431640" progId="">
                  <p:embed/>
                </p:oleObj>
              </mc:Choice>
              <mc:Fallback>
                <p:oleObj name="Equation" r:id="rId5" imgW="495000" imgH="43164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08776" y="1943100"/>
                        <a:ext cx="1936376" cy="1688482"/>
                      </a:xfrm>
                      <a:prstGeom prst="rect">
                        <a:avLst/>
                      </a:prstGeom>
                      <a:solidFill>
                        <a:schemeClr val="bg1"/>
                      </a:solidFill>
                    </p:spPr>
                  </p:pic>
                </p:oleObj>
              </mc:Fallback>
            </mc:AlternateContent>
          </a:graphicData>
        </a:graphic>
      </p:graphicFrame>
      <p:sp>
        <p:nvSpPr>
          <p:cNvPr id="6" name="Rectangle 7"/>
          <p:cNvSpPr>
            <a:spLocks noChangeArrowheads="1"/>
          </p:cNvSpPr>
          <p:nvPr/>
        </p:nvSpPr>
        <p:spPr bwMode="auto">
          <a:xfrm>
            <a:off x="3738282" y="2178459"/>
            <a:ext cx="45720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6000" dirty="0" smtClean="0">
                <a:solidFill>
                  <a:schemeClr val="accent2"/>
                </a:solidFill>
              </a:rPr>
              <a:t>P</a:t>
            </a:r>
            <a:r>
              <a:rPr lang="en-US" sz="6000" baseline="-25000" dirty="0" smtClean="0">
                <a:solidFill>
                  <a:schemeClr val="accent2"/>
                </a:solidFill>
              </a:rPr>
              <a:t>1</a:t>
            </a:r>
            <a:r>
              <a:rPr lang="en-US" sz="6000" dirty="0" smtClean="0">
                <a:solidFill>
                  <a:schemeClr val="accent2"/>
                </a:solidFill>
              </a:rPr>
              <a:t>V</a:t>
            </a:r>
            <a:r>
              <a:rPr lang="en-US" sz="6000" baseline="-25000" dirty="0" smtClean="0">
                <a:solidFill>
                  <a:schemeClr val="accent2"/>
                </a:solidFill>
              </a:rPr>
              <a:t>1</a:t>
            </a:r>
            <a:r>
              <a:rPr lang="en-US" sz="6000" dirty="0" smtClean="0">
                <a:solidFill>
                  <a:schemeClr val="accent2"/>
                </a:solidFill>
              </a:rPr>
              <a:t> </a:t>
            </a:r>
            <a:r>
              <a:rPr lang="en-US" sz="6000" dirty="0">
                <a:solidFill>
                  <a:schemeClr val="accent2"/>
                </a:solidFill>
              </a:rPr>
              <a:t>= </a:t>
            </a:r>
            <a:r>
              <a:rPr lang="en-US" sz="6000" dirty="0" smtClean="0">
                <a:solidFill>
                  <a:schemeClr val="accent2"/>
                </a:solidFill>
              </a:rPr>
              <a:t>P</a:t>
            </a:r>
            <a:r>
              <a:rPr lang="en-US" sz="6000" baseline="-25000" dirty="0" smtClean="0">
                <a:solidFill>
                  <a:schemeClr val="accent2"/>
                </a:solidFill>
              </a:rPr>
              <a:t>2</a:t>
            </a:r>
            <a:r>
              <a:rPr lang="en-US" sz="6000" dirty="0" smtClean="0">
                <a:solidFill>
                  <a:schemeClr val="accent2"/>
                </a:solidFill>
              </a:rPr>
              <a:t>V</a:t>
            </a:r>
            <a:r>
              <a:rPr lang="en-US" sz="6000" baseline="-25000" dirty="0" smtClean="0">
                <a:solidFill>
                  <a:schemeClr val="accent2"/>
                </a:solidFill>
              </a:rPr>
              <a:t>2</a:t>
            </a:r>
            <a:endParaRPr lang="en-US" sz="6000" baseline="-25000" dirty="0">
              <a:solidFill>
                <a:schemeClr val="accent2"/>
              </a:solidFill>
            </a:endParaRPr>
          </a:p>
          <a:p>
            <a:pPr eaLnBrk="1" hangingPunct="1">
              <a:spcBef>
                <a:spcPct val="50000"/>
              </a:spcBef>
            </a:pPr>
            <a:endParaRPr lang="en-US" sz="3600" dirty="0">
              <a:solidFill>
                <a:schemeClr val="accent2"/>
              </a:solidFill>
              <a:latin typeface="Century Schoolbook" panose="02040604050505020304" pitchFamily="18" charset="0"/>
            </a:endParaRPr>
          </a:p>
        </p:txBody>
      </p:sp>
      <p:sp>
        <p:nvSpPr>
          <p:cNvPr id="7" name="TextBox 6"/>
          <p:cNvSpPr txBox="1"/>
          <p:nvPr/>
        </p:nvSpPr>
        <p:spPr>
          <a:xfrm>
            <a:off x="517753" y="4025118"/>
            <a:ext cx="3355000" cy="584775"/>
          </a:xfrm>
          <a:prstGeom prst="rect">
            <a:avLst/>
          </a:prstGeom>
          <a:noFill/>
        </p:spPr>
        <p:txBody>
          <a:bodyPr wrap="square" rtlCol="0">
            <a:spAutoFit/>
          </a:bodyPr>
          <a:lstStyle/>
          <a:p>
            <a:r>
              <a:rPr lang="en-US" sz="3200" b="1" dirty="0" smtClean="0"/>
              <a:t>G. </a:t>
            </a:r>
            <a:r>
              <a:rPr lang="en-US" sz="3200" b="1" dirty="0" err="1" smtClean="0"/>
              <a:t>Lussac’s</a:t>
            </a:r>
            <a:r>
              <a:rPr lang="en-US" sz="3200" b="1" dirty="0" smtClean="0"/>
              <a:t> Law</a:t>
            </a:r>
            <a:endParaRPr lang="en-US" sz="3200" b="1" dirty="0"/>
          </a:p>
        </p:txBody>
      </p:sp>
      <p:sp>
        <p:nvSpPr>
          <p:cNvPr id="8" name="TextBox 7"/>
          <p:cNvSpPr txBox="1"/>
          <p:nvPr/>
        </p:nvSpPr>
        <p:spPr>
          <a:xfrm>
            <a:off x="4844323" y="4025117"/>
            <a:ext cx="2844012" cy="584775"/>
          </a:xfrm>
          <a:prstGeom prst="rect">
            <a:avLst/>
          </a:prstGeom>
          <a:noFill/>
        </p:spPr>
        <p:txBody>
          <a:bodyPr wrap="square" rtlCol="0">
            <a:spAutoFit/>
          </a:bodyPr>
          <a:lstStyle/>
          <a:p>
            <a:r>
              <a:rPr lang="en-US" sz="3200" b="1" dirty="0" smtClean="0"/>
              <a:t>Boyle’s Law</a:t>
            </a:r>
            <a:endParaRPr lang="en-US" sz="3200" b="1" dirty="0"/>
          </a:p>
        </p:txBody>
      </p:sp>
      <p:sp>
        <p:nvSpPr>
          <p:cNvPr id="9" name="TextBox 8"/>
          <p:cNvSpPr txBox="1"/>
          <p:nvPr/>
        </p:nvSpPr>
        <p:spPr>
          <a:xfrm>
            <a:off x="9174276" y="4025117"/>
            <a:ext cx="2844012" cy="584775"/>
          </a:xfrm>
          <a:prstGeom prst="rect">
            <a:avLst/>
          </a:prstGeom>
          <a:noFill/>
        </p:spPr>
        <p:txBody>
          <a:bodyPr wrap="square" rtlCol="0">
            <a:spAutoFit/>
          </a:bodyPr>
          <a:lstStyle/>
          <a:p>
            <a:r>
              <a:rPr lang="en-US" sz="3200" b="1" dirty="0" smtClean="0"/>
              <a:t>Charles Law</a:t>
            </a:r>
            <a:endParaRPr lang="en-US" sz="3200" b="1" dirty="0"/>
          </a:p>
        </p:txBody>
      </p:sp>
    </p:spTree>
    <p:extLst>
      <p:ext uri="{BB962C8B-B14F-4D97-AF65-F5344CB8AC3E}">
        <p14:creationId xmlns:p14="http://schemas.microsoft.com/office/powerpoint/2010/main" val="322686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arn(inVertical)">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them all together…</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4108076" y="2064123"/>
                <a:ext cx="4238468" cy="18796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6000" i="1" smtClean="0">
                              <a:latin typeface="Cambria Math" panose="02040503050406030204" pitchFamily="18" charset="0"/>
                            </a:rPr>
                          </m:ctrlPr>
                        </m:fPr>
                        <m:num>
                          <m:sSub>
                            <m:sSubPr>
                              <m:ctrlPr>
                                <a:rPr lang="en-US" sz="6000" i="1" smtClean="0">
                                  <a:latin typeface="Cambria Math" panose="02040503050406030204" pitchFamily="18" charset="0"/>
                                </a:rPr>
                              </m:ctrlPr>
                            </m:sSubPr>
                            <m:e>
                              <m:r>
                                <m:rPr>
                                  <m:sty m:val="p"/>
                                </m:rPr>
                                <a:rPr lang="en-US" sz="6000" b="0" i="0" smtClean="0">
                                  <a:latin typeface="Cambria Math" panose="02040503050406030204" pitchFamily="18" charset="0"/>
                                </a:rPr>
                                <m:t>P</m:t>
                              </m:r>
                            </m:e>
                            <m:sub>
                              <m:r>
                                <a:rPr lang="en-US" sz="6000" b="0" i="0" smtClean="0">
                                  <a:latin typeface="Cambria Math" panose="02040503050406030204" pitchFamily="18" charset="0"/>
                                </a:rPr>
                                <m:t>1</m:t>
                              </m:r>
                            </m:sub>
                          </m:sSub>
                          <m:sSub>
                            <m:sSubPr>
                              <m:ctrlPr>
                                <a:rPr lang="en-US" sz="6000" i="1" smtClean="0">
                                  <a:latin typeface="Cambria Math" panose="02040503050406030204" pitchFamily="18" charset="0"/>
                                </a:rPr>
                              </m:ctrlPr>
                            </m:sSubPr>
                            <m:e>
                              <m:r>
                                <m:rPr>
                                  <m:sty m:val="p"/>
                                </m:rPr>
                                <a:rPr lang="en-US" sz="6000" b="0" i="0" smtClean="0">
                                  <a:latin typeface="Cambria Math" panose="02040503050406030204" pitchFamily="18" charset="0"/>
                                </a:rPr>
                                <m:t>V</m:t>
                              </m:r>
                            </m:e>
                            <m:sub>
                              <m:r>
                                <a:rPr lang="en-US" sz="6000" b="0" i="0" smtClean="0">
                                  <a:latin typeface="Cambria Math" panose="02040503050406030204" pitchFamily="18" charset="0"/>
                                </a:rPr>
                                <m:t>1</m:t>
                              </m:r>
                            </m:sub>
                          </m:sSub>
                        </m:num>
                        <m:den>
                          <m:sSub>
                            <m:sSubPr>
                              <m:ctrlPr>
                                <a:rPr lang="en-US" sz="6000" i="1" smtClean="0">
                                  <a:latin typeface="Cambria Math" panose="02040503050406030204" pitchFamily="18" charset="0"/>
                                </a:rPr>
                              </m:ctrlPr>
                            </m:sSubPr>
                            <m:e>
                              <m:r>
                                <m:rPr>
                                  <m:sty m:val="p"/>
                                </m:rPr>
                                <a:rPr lang="en-US" sz="6000" b="0" i="0" smtClean="0">
                                  <a:latin typeface="Cambria Math" panose="02040503050406030204" pitchFamily="18" charset="0"/>
                                </a:rPr>
                                <m:t>n</m:t>
                              </m:r>
                            </m:e>
                            <m:sub>
                              <m:r>
                                <a:rPr lang="en-US" sz="6000" b="0" i="0" smtClean="0">
                                  <a:latin typeface="Cambria Math" panose="02040503050406030204" pitchFamily="18" charset="0"/>
                                </a:rPr>
                                <m:t>1</m:t>
                              </m:r>
                            </m:sub>
                          </m:sSub>
                          <m:sSub>
                            <m:sSubPr>
                              <m:ctrlPr>
                                <a:rPr lang="en-US" sz="6000" i="1" smtClean="0">
                                  <a:latin typeface="Cambria Math" panose="02040503050406030204" pitchFamily="18" charset="0"/>
                                </a:rPr>
                              </m:ctrlPr>
                            </m:sSubPr>
                            <m:e>
                              <m:r>
                                <m:rPr>
                                  <m:sty m:val="p"/>
                                </m:rPr>
                                <a:rPr lang="en-US" sz="6000" b="0" i="0" smtClean="0">
                                  <a:latin typeface="Cambria Math" panose="02040503050406030204" pitchFamily="18" charset="0"/>
                                </a:rPr>
                                <m:t>T</m:t>
                              </m:r>
                            </m:e>
                            <m:sub>
                              <m:r>
                                <a:rPr lang="en-US" sz="6000" b="0" i="0" smtClean="0">
                                  <a:latin typeface="Cambria Math" panose="02040503050406030204" pitchFamily="18" charset="0"/>
                                </a:rPr>
                                <m:t>1</m:t>
                              </m:r>
                            </m:sub>
                          </m:sSub>
                        </m:den>
                      </m:f>
                      <m:r>
                        <a:rPr lang="en-US" sz="6000" b="0" i="0" smtClean="0">
                          <a:latin typeface="Cambria Math" panose="02040503050406030204" pitchFamily="18" charset="0"/>
                        </a:rPr>
                        <m:t>=</m:t>
                      </m:r>
                      <m:f>
                        <m:fPr>
                          <m:ctrlPr>
                            <a:rPr lang="en-US" sz="6000" i="1" smtClean="0">
                              <a:latin typeface="Cambria Math" panose="02040503050406030204" pitchFamily="18" charset="0"/>
                            </a:rPr>
                          </m:ctrlPr>
                        </m:fPr>
                        <m:num>
                          <m:sSub>
                            <m:sSubPr>
                              <m:ctrlPr>
                                <a:rPr lang="en-US" sz="6000" i="1" smtClean="0">
                                  <a:latin typeface="Cambria Math" panose="02040503050406030204" pitchFamily="18" charset="0"/>
                                </a:rPr>
                              </m:ctrlPr>
                            </m:sSubPr>
                            <m:e>
                              <m:r>
                                <m:rPr>
                                  <m:sty m:val="p"/>
                                </m:rPr>
                                <a:rPr lang="en-US" sz="6000" b="0" i="0" smtClean="0">
                                  <a:latin typeface="Cambria Math" panose="02040503050406030204" pitchFamily="18" charset="0"/>
                                </a:rPr>
                                <m:t>P</m:t>
                              </m:r>
                            </m:e>
                            <m:sub>
                              <m:r>
                                <a:rPr lang="en-US" sz="6000" b="0" i="0" smtClean="0">
                                  <a:latin typeface="Cambria Math" panose="02040503050406030204" pitchFamily="18" charset="0"/>
                                </a:rPr>
                                <m:t>2</m:t>
                              </m:r>
                            </m:sub>
                          </m:sSub>
                          <m:sSub>
                            <m:sSubPr>
                              <m:ctrlPr>
                                <a:rPr lang="en-US" sz="6000" i="1" smtClean="0">
                                  <a:latin typeface="Cambria Math" panose="02040503050406030204" pitchFamily="18" charset="0"/>
                                </a:rPr>
                              </m:ctrlPr>
                            </m:sSubPr>
                            <m:e>
                              <m:r>
                                <m:rPr>
                                  <m:sty m:val="p"/>
                                </m:rPr>
                                <a:rPr lang="en-US" sz="6000" b="0" i="0" smtClean="0">
                                  <a:latin typeface="Cambria Math" panose="02040503050406030204" pitchFamily="18" charset="0"/>
                                </a:rPr>
                                <m:t>V</m:t>
                              </m:r>
                            </m:e>
                            <m:sub>
                              <m:r>
                                <a:rPr lang="en-US" sz="6000" b="0" i="0" smtClean="0">
                                  <a:latin typeface="Cambria Math" panose="02040503050406030204" pitchFamily="18" charset="0"/>
                                </a:rPr>
                                <m:t>2</m:t>
                              </m:r>
                            </m:sub>
                          </m:sSub>
                        </m:num>
                        <m:den>
                          <m:sSub>
                            <m:sSubPr>
                              <m:ctrlPr>
                                <a:rPr lang="en-US" sz="6000" i="1" smtClean="0">
                                  <a:latin typeface="Cambria Math" panose="02040503050406030204" pitchFamily="18" charset="0"/>
                                </a:rPr>
                              </m:ctrlPr>
                            </m:sSubPr>
                            <m:e>
                              <m:r>
                                <m:rPr>
                                  <m:sty m:val="p"/>
                                </m:rPr>
                                <a:rPr lang="en-US" sz="6000" b="0" i="0" smtClean="0">
                                  <a:latin typeface="Cambria Math" panose="02040503050406030204" pitchFamily="18" charset="0"/>
                                </a:rPr>
                                <m:t>n</m:t>
                              </m:r>
                            </m:e>
                            <m:sub>
                              <m:r>
                                <a:rPr lang="en-US" sz="6000" b="0" i="0" smtClean="0">
                                  <a:latin typeface="Cambria Math" panose="02040503050406030204" pitchFamily="18" charset="0"/>
                                </a:rPr>
                                <m:t>2</m:t>
                              </m:r>
                            </m:sub>
                          </m:sSub>
                          <m:sSub>
                            <m:sSubPr>
                              <m:ctrlPr>
                                <a:rPr lang="en-US" sz="6000" i="1" smtClean="0">
                                  <a:latin typeface="Cambria Math" panose="02040503050406030204" pitchFamily="18" charset="0"/>
                                </a:rPr>
                              </m:ctrlPr>
                            </m:sSubPr>
                            <m:e>
                              <m:r>
                                <m:rPr>
                                  <m:sty m:val="p"/>
                                </m:rPr>
                                <a:rPr lang="en-US" sz="6000" b="0" i="0" smtClean="0">
                                  <a:latin typeface="Cambria Math" panose="02040503050406030204" pitchFamily="18" charset="0"/>
                                </a:rPr>
                                <m:t>T</m:t>
                              </m:r>
                            </m:e>
                            <m:sub>
                              <m:r>
                                <a:rPr lang="en-US" sz="6000" b="0" i="0" smtClean="0">
                                  <a:latin typeface="Cambria Math" panose="02040503050406030204" pitchFamily="18" charset="0"/>
                                </a:rPr>
                                <m:t>2</m:t>
                              </m:r>
                            </m:sub>
                          </m:sSub>
                        </m:den>
                      </m:f>
                    </m:oMath>
                  </m:oMathPara>
                </a14:m>
                <a:endParaRPr lang="en-US" sz="6000" dirty="0"/>
              </a:p>
            </p:txBody>
          </p:sp>
        </mc:Choice>
        <mc:Fallback xmlns="">
          <p:sp>
            <p:nvSpPr>
              <p:cNvPr id="4" name="TextBox 3"/>
              <p:cNvSpPr txBox="1">
                <a:spLocks noRot="1" noChangeAspect="1" noMove="1" noResize="1" noEditPoints="1" noAdjustHandles="1" noChangeArrowheads="1" noChangeShapeType="1" noTextEdit="1"/>
              </p:cNvSpPr>
              <p:nvPr/>
            </p:nvSpPr>
            <p:spPr>
              <a:xfrm>
                <a:off x="4108076" y="2064123"/>
                <a:ext cx="4238468" cy="1879617"/>
              </a:xfrm>
              <a:prstGeom prst="rect">
                <a:avLst/>
              </a:prstGeom>
              <a:blipFill rotWithShape="0">
                <a:blip r:embed="rId2"/>
                <a:stretch>
                  <a:fillRect/>
                </a:stretch>
              </a:blipFill>
            </p:spPr>
            <p:txBody>
              <a:bodyPr/>
              <a:lstStyle/>
              <a:p>
                <a:r>
                  <a:rPr lang="en-US">
                    <a:noFill/>
                  </a:rPr>
                  <a:t> </a:t>
                </a:r>
              </a:p>
            </p:txBody>
          </p:sp>
        </mc:Fallback>
      </mc:AlternateContent>
      <p:sp>
        <p:nvSpPr>
          <p:cNvPr id="5" name="TextBox 4"/>
          <p:cNvSpPr txBox="1"/>
          <p:nvPr/>
        </p:nvSpPr>
        <p:spPr>
          <a:xfrm>
            <a:off x="3935150" y="4831941"/>
            <a:ext cx="4805438" cy="1631216"/>
          </a:xfrm>
          <a:prstGeom prst="rect">
            <a:avLst/>
          </a:prstGeom>
          <a:noFill/>
        </p:spPr>
        <p:txBody>
          <a:bodyPr wrap="square" rtlCol="0">
            <a:spAutoFit/>
          </a:bodyPr>
          <a:lstStyle/>
          <a:p>
            <a:pPr algn="ctr"/>
            <a:r>
              <a:rPr lang="en-US" sz="3200" dirty="0" smtClean="0"/>
              <a:t>This is the</a:t>
            </a:r>
          </a:p>
          <a:p>
            <a:pPr algn="ctr"/>
            <a:endParaRPr lang="en-US" sz="3200" dirty="0"/>
          </a:p>
          <a:p>
            <a:pPr algn="ctr"/>
            <a:r>
              <a:rPr lang="en-US" sz="3600" i="1" dirty="0" smtClean="0">
                <a:solidFill>
                  <a:srgbClr val="0070C0"/>
                </a:solidFill>
              </a:rPr>
              <a:t>Combined Gas Law</a:t>
            </a:r>
            <a:endParaRPr lang="en-US" sz="3600" i="1" dirty="0">
              <a:solidFill>
                <a:srgbClr val="0070C0"/>
              </a:solidFill>
            </a:endParaRPr>
          </a:p>
        </p:txBody>
      </p:sp>
      <p:cxnSp>
        <p:nvCxnSpPr>
          <p:cNvPr id="7" name="Straight Arrow Connector 6"/>
          <p:cNvCxnSpPr/>
          <p:nvPr/>
        </p:nvCxnSpPr>
        <p:spPr>
          <a:xfrm flipV="1">
            <a:off x="3079376" y="3845860"/>
            <a:ext cx="1028700" cy="4930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751499" y="4338901"/>
            <a:ext cx="2844012" cy="523220"/>
          </a:xfrm>
          <a:prstGeom prst="rect">
            <a:avLst/>
          </a:prstGeom>
          <a:noFill/>
        </p:spPr>
        <p:txBody>
          <a:bodyPr wrap="square" rtlCol="0">
            <a:spAutoFit/>
          </a:bodyPr>
          <a:lstStyle/>
          <a:p>
            <a:r>
              <a:rPr lang="en-US" sz="2800" dirty="0" smtClean="0"/>
              <a:t># of Moles</a:t>
            </a:r>
            <a:endParaRPr lang="en-US" sz="2800" dirty="0"/>
          </a:p>
        </p:txBody>
      </p:sp>
    </p:spTree>
    <p:extLst>
      <p:ext uri="{BB962C8B-B14F-4D97-AF65-F5344CB8AC3E}">
        <p14:creationId xmlns:p14="http://schemas.microsoft.com/office/powerpoint/2010/main" val="311005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1000"/>
                                        <p:tgtEl>
                                          <p:spTgt spid="5">
                                            <p:txEl>
                                              <p:pRg st="0" end="0"/>
                                            </p:txEl>
                                          </p:spTgt>
                                        </p:tgtEl>
                                      </p:cBhvr>
                                    </p:animEffect>
                                    <p:anim calcmode="lin" valueType="num">
                                      <p:cBhvr>
                                        <p:cTn id="2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1000"/>
                                        <p:tgtEl>
                                          <p:spTgt spid="5">
                                            <p:txEl>
                                              <p:pRg st="2" end="2"/>
                                            </p:txEl>
                                          </p:spTgt>
                                        </p:tgtEl>
                                      </p:cBhvr>
                                    </p:animEffect>
                                    <p:anim calcmode="lin" valueType="num">
                                      <p:cBhvr>
                                        <p:cTn id="3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 Tip</a:t>
            </a:r>
            <a:endParaRPr lang="en-US" dirty="0"/>
          </a:p>
        </p:txBody>
      </p:sp>
      <p:sp>
        <p:nvSpPr>
          <p:cNvPr id="3" name="Content Placeholder 2"/>
          <p:cNvSpPr>
            <a:spLocks noGrp="1"/>
          </p:cNvSpPr>
          <p:nvPr>
            <p:ph idx="1"/>
          </p:nvPr>
        </p:nvSpPr>
        <p:spPr>
          <a:xfrm>
            <a:off x="1721704" y="1664677"/>
            <a:ext cx="8915400" cy="3777622"/>
          </a:xfrm>
        </p:spPr>
        <p:txBody>
          <a:bodyPr>
            <a:normAutofit/>
          </a:bodyPr>
          <a:lstStyle/>
          <a:p>
            <a:r>
              <a:rPr lang="en-US" sz="2800" dirty="0" smtClean="0"/>
              <a:t>Begin all problems using the Combined Gas Law</a:t>
            </a:r>
          </a:p>
          <a:p>
            <a:r>
              <a:rPr lang="en-US" sz="2800" dirty="0" smtClean="0"/>
              <a:t>If any variables (P, V, n, or T) are not present, delete them from both sides of the equation</a:t>
            </a:r>
          </a:p>
          <a:p>
            <a:r>
              <a:rPr lang="en-US" sz="2800" dirty="0" smtClean="0"/>
              <a:t>Substitute and solve using remaining values</a:t>
            </a:r>
          </a:p>
          <a:p>
            <a:endParaRPr lang="en-US" sz="2800" dirty="0"/>
          </a:p>
          <a:p>
            <a:pPr marL="0" indent="0">
              <a:buNone/>
            </a:pPr>
            <a:r>
              <a:rPr lang="en-US" sz="2800" dirty="0" smtClean="0">
                <a:solidFill>
                  <a:srgbClr val="0070C0"/>
                </a:solidFill>
              </a:rPr>
              <a:t>Example:  </a:t>
            </a:r>
            <a:r>
              <a:rPr lang="en-US" sz="2800" dirty="0" smtClean="0"/>
              <a:t>Problem has Pressure and Temperature, but no Volume or Moles</a:t>
            </a:r>
            <a:endParaRPr lang="en-US" sz="2800" dirty="0"/>
          </a:p>
        </p:txBody>
      </p:sp>
    </p:spTree>
    <p:extLst>
      <p:ext uri="{BB962C8B-B14F-4D97-AF65-F5344CB8AC3E}">
        <p14:creationId xmlns:p14="http://schemas.microsoft.com/office/powerpoint/2010/main" val="222498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2480</TotalTime>
  <Words>1722</Words>
  <Application>Microsoft Office PowerPoint</Application>
  <PresentationFormat>Widescreen</PresentationFormat>
  <Paragraphs>279</Paragraphs>
  <Slides>66</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6" baseType="lpstr">
      <vt:lpstr>Arial</vt:lpstr>
      <vt:lpstr>Calibri</vt:lpstr>
      <vt:lpstr>Cambria Math</vt:lpstr>
      <vt:lpstr>Century Gothic</vt:lpstr>
      <vt:lpstr>Century Schoolbook</vt:lpstr>
      <vt:lpstr>Wingdings</vt:lpstr>
      <vt:lpstr>Wingdings 2</vt:lpstr>
      <vt:lpstr>Wingdings 3</vt:lpstr>
      <vt:lpstr>Wisp</vt:lpstr>
      <vt:lpstr>Equation</vt:lpstr>
      <vt:lpstr>Week 33 Chemistry</vt:lpstr>
      <vt:lpstr>Warm Up: 4 Minutes</vt:lpstr>
      <vt:lpstr>PowerPoint Presentation</vt:lpstr>
      <vt:lpstr>How to improve your grade</vt:lpstr>
      <vt:lpstr>Agenda</vt:lpstr>
      <vt:lpstr>Combined Gas Law Video</vt:lpstr>
      <vt:lpstr>Let’s Review our Gas Laws</vt:lpstr>
      <vt:lpstr>Putting them all together…</vt:lpstr>
      <vt:lpstr>Problem Solving Tip</vt:lpstr>
      <vt:lpstr>Example 1</vt:lpstr>
      <vt:lpstr>Example 2</vt:lpstr>
      <vt:lpstr>Guided Practice</vt:lpstr>
      <vt:lpstr>Guided Practice #1</vt:lpstr>
      <vt:lpstr>Guided Practice #2</vt:lpstr>
      <vt:lpstr>Guided Practice #3</vt:lpstr>
      <vt:lpstr>Independent Practice </vt:lpstr>
      <vt:lpstr>Closing</vt:lpstr>
      <vt:lpstr>Warm Up: 4 Minutes</vt:lpstr>
      <vt:lpstr>PowerPoint Presentation</vt:lpstr>
      <vt:lpstr>Agenda</vt:lpstr>
      <vt:lpstr>Ideal Gas Law Video</vt:lpstr>
      <vt:lpstr>Ideal Gas</vt:lpstr>
      <vt:lpstr>IDEAL GAS LAW DESCRIBING THE BEHAVIOR OF IDEAL GASES</vt:lpstr>
      <vt:lpstr>PowerPoint Presentation</vt:lpstr>
      <vt:lpstr>Example 1</vt:lpstr>
      <vt:lpstr>Example 2</vt:lpstr>
      <vt:lpstr>Guided Practice #1</vt:lpstr>
      <vt:lpstr>Guided Practice #2</vt:lpstr>
      <vt:lpstr>Independent Practice </vt:lpstr>
      <vt:lpstr>Closing</vt:lpstr>
      <vt:lpstr>Warm Up: 3 Minutes</vt:lpstr>
      <vt:lpstr>Agenda</vt:lpstr>
      <vt:lpstr>Announcements</vt:lpstr>
      <vt:lpstr>Today you will need:</vt:lpstr>
      <vt:lpstr>Ideal Gas Law-Part 2 Video</vt:lpstr>
      <vt:lpstr>Example 1</vt:lpstr>
      <vt:lpstr>Uh oh… </vt:lpstr>
      <vt:lpstr>PowerPoint Presentation</vt:lpstr>
      <vt:lpstr>Review of Molar Mass</vt:lpstr>
      <vt:lpstr>Example 1</vt:lpstr>
      <vt:lpstr>Example 2</vt:lpstr>
      <vt:lpstr>Guided Practice #1</vt:lpstr>
      <vt:lpstr>Guided Practice #2</vt:lpstr>
      <vt:lpstr>Independent Practice </vt:lpstr>
      <vt:lpstr>Closing</vt:lpstr>
      <vt:lpstr>Warm Up: 4 Minutes</vt:lpstr>
      <vt:lpstr>Agenda</vt:lpstr>
      <vt:lpstr>Gas Law Stoichiometry Video</vt:lpstr>
      <vt:lpstr>Remember this?</vt:lpstr>
      <vt:lpstr>It’s time to do…</vt:lpstr>
      <vt:lpstr>Example 1</vt:lpstr>
      <vt:lpstr>Example 2</vt:lpstr>
      <vt:lpstr>Guided Practice #1</vt:lpstr>
      <vt:lpstr>Guided Practice #2</vt:lpstr>
      <vt:lpstr>Independent Practice </vt:lpstr>
      <vt:lpstr>Closing</vt:lpstr>
      <vt:lpstr>Warm Up: 5 Minutes</vt:lpstr>
      <vt:lpstr>Agenda</vt:lpstr>
      <vt:lpstr>Material Covered</vt:lpstr>
      <vt:lpstr>Goal</vt:lpstr>
      <vt:lpstr>Check Point</vt:lpstr>
      <vt:lpstr>Expectations for Quiz</vt:lpstr>
      <vt:lpstr>Expectations</vt:lpstr>
      <vt:lpstr>Good Luck!!</vt:lpstr>
      <vt:lpstr>Quiz Correction:</vt:lpstr>
      <vt:lpstr>Closing</vt:lpstr>
    </vt:vector>
  </TitlesOfParts>
  <Company>HISD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33 Chemistry</dc:title>
  <dc:creator>Ghosh, Niloy</dc:creator>
  <cp:lastModifiedBy>Ghosh, Niloy</cp:lastModifiedBy>
  <cp:revision>99</cp:revision>
  <dcterms:created xsi:type="dcterms:W3CDTF">2014-04-28T01:22:18Z</dcterms:created>
  <dcterms:modified xsi:type="dcterms:W3CDTF">2014-05-02T17:23:56Z</dcterms:modified>
</cp:coreProperties>
</file>