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4"/>
  </p:notes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8" r:id="rId13"/>
    <p:sldId id="279" r:id="rId14"/>
    <p:sldId id="301" r:id="rId15"/>
    <p:sldId id="302" r:id="rId16"/>
    <p:sldId id="303" r:id="rId17"/>
    <p:sldId id="304" r:id="rId18"/>
    <p:sldId id="307" r:id="rId19"/>
    <p:sldId id="285" r:id="rId20"/>
    <p:sldId id="305" r:id="rId21"/>
    <p:sldId id="286" r:id="rId22"/>
    <p:sldId id="306" r:id="rId23"/>
    <p:sldId id="308" r:id="rId24"/>
    <p:sldId id="287" r:id="rId25"/>
    <p:sldId id="290" r:id="rId26"/>
    <p:sldId id="291" r:id="rId27"/>
    <p:sldId id="309" r:id="rId28"/>
    <p:sldId id="311" r:id="rId29"/>
    <p:sldId id="292" r:id="rId30"/>
    <p:sldId id="293" r:id="rId31"/>
    <p:sldId id="294" r:id="rId32"/>
    <p:sldId id="295" r:id="rId33"/>
    <p:sldId id="312" r:id="rId34"/>
    <p:sldId id="310" r:id="rId35"/>
    <p:sldId id="298" r:id="rId36"/>
    <p:sldId id="269" r:id="rId37"/>
    <p:sldId id="322" r:id="rId38"/>
    <p:sldId id="314" r:id="rId39"/>
    <p:sldId id="315" r:id="rId40"/>
    <p:sldId id="316" r:id="rId41"/>
    <p:sldId id="323" r:id="rId42"/>
    <p:sldId id="324" r:id="rId43"/>
    <p:sldId id="325" r:id="rId44"/>
    <p:sldId id="326" r:id="rId45"/>
    <p:sldId id="327" r:id="rId46"/>
    <p:sldId id="328" r:id="rId47"/>
    <p:sldId id="317" r:id="rId48"/>
    <p:sldId id="329" r:id="rId49"/>
    <p:sldId id="318" r:id="rId50"/>
    <p:sldId id="319" r:id="rId51"/>
    <p:sldId id="330" r:id="rId52"/>
    <p:sldId id="331" r:id="rId53"/>
    <p:sldId id="332" r:id="rId54"/>
    <p:sldId id="320" r:id="rId55"/>
    <p:sldId id="321" r:id="rId56"/>
    <p:sldId id="333" r:id="rId57"/>
    <p:sldId id="334" r:id="rId58"/>
    <p:sldId id="342" r:id="rId59"/>
    <p:sldId id="343" r:id="rId60"/>
    <p:sldId id="344" r:id="rId61"/>
    <p:sldId id="345" r:id="rId62"/>
    <p:sldId id="346" r:id="rId63"/>
    <p:sldId id="335" r:id="rId64"/>
    <p:sldId id="347" r:id="rId65"/>
    <p:sldId id="348" r:id="rId66"/>
    <p:sldId id="350" r:id="rId67"/>
    <p:sldId id="349" r:id="rId68"/>
    <p:sldId id="336" r:id="rId69"/>
    <p:sldId id="352" r:id="rId70"/>
    <p:sldId id="351" r:id="rId71"/>
    <p:sldId id="337" r:id="rId72"/>
    <p:sldId id="338" r:id="rId73"/>
    <p:sldId id="339" r:id="rId74"/>
    <p:sldId id="353" r:id="rId75"/>
    <p:sldId id="354" r:id="rId76"/>
    <p:sldId id="340" r:id="rId77"/>
    <p:sldId id="341" r:id="rId78"/>
    <p:sldId id="355" r:id="rId79"/>
    <p:sldId id="356" r:id="rId80"/>
    <p:sldId id="357" r:id="rId81"/>
    <p:sldId id="358" r:id="rId82"/>
    <p:sldId id="364" r:id="rId83"/>
    <p:sldId id="365" r:id="rId84"/>
    <p:sldId id="366" r:id="rId85"/>
    <p:sldId id="359" r:id="rId86"/>
    <p:sldId id="360" r:id="rId87"/>
    <p:sldId id="361" r:id="rId88"/>
    <p:sldId id="367" r:id="rId89"/>
    <p:sldId id="368" r:id="rId90"/>
    <p:sldId id="362" r:id="rId91"/>
    <p:sldId id="363" r:id="rId92"/>
    <p:sldId id="369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A0BF8-2B2C-41DF-BA34-2BFA6906F56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3D42C-4AEE-426F-8534-B40AC3802A96}">
      <dgm:prSet phldrT="[Text]"/>
      <dgm:spPr/>
      <dgm:t>
        <a:bodyPr/>
        <a:lstStyle/>
        <a:p>
          <a:r>
            <a:rPr lang="en-US" dirty="0" smtClean="0"/>
            <a:t>Compounds</a:t>
          </a:r>
          <a:endParaRPr lang="en-US" dirty="0"/>
        </a:p>
      </dgm:t>
    </dgm:pt>
    <dgm:pt modelId="{08DD4011-CC3C-41FC-86FA-9095FD565CC2}" type="parTrans" cxnId="{EC332D2A-7D3C-4A20-BD41-E0329D07C671}">
      <dgm:prSet/>
      <dgm:spPr/>
      <dgm:t>
        <a:bodyPr/>
        <a:lstStyle/>
        <a:p>
          <a:endParaRPr lang="en-US"/>
        </a:p>
      </dgm:t>
    </dgm:pt>
    <dgm:pt modelId="{9CD4B868-DD9F-475B-8C8C-D1CFC83B6BA5}" type="sibTrans" cxnId="{EC332D2A-7D3C-4A20-BD41-E0329D07C671}">
      <dgm:prSet/>
      <dgm:spPr/>
      <dgm:t>
        <a:bodyPr/>
        <a:lstStyle/>
        <a:p>
          <a:endParaRPr lang="en-US"/>
        </a:p>
      </dgm:t>
    </dgm:pt>
    <dgm:pt modelId="{C1A94D5D-F35C-41C1-8E25-E65283B79C51}">
      <dgm:prSet phldrT="[Text]"/>
      <dgm:spPr/>
      <dgm:t>
        <a:bodyPr/>
        <a:lstStyle/>
        <a:p>
          <a:endParaRPr lang="en-US" dirty="0"/>
        </a:p>
      </dgm:t>
    </dgm:pt>
    <dgm:pt modelId="{C7E8FCE4-3F5F-4B00-882B-4FDF4C501C6C}" type="parTrans" cxnId="{97B1C908-A77F-409B-9362-F57E62CFA479}">
      <dgm:prSet/>
      <dgm:spPr/>
      <dgm:t>
        <a:bodyPr/>
        <a:lstStyle/>
        <a:p>
          <a:endParaRPr lang="en-US"/>
        </a:p>
      </dgm:t>
    </dgm:pt>
    <dgm:pt modelId="{392A892C-786D-419E-BB2E-A52340DD1EE6}" type="sibTrans" cxnId="{97B1C908-A77F-409B-9362-F57E62CFA479}">
      <dgm:prSet/>
      <dgm:spPr/>
      <dgm:t>
        <a:bodyPr/>
        <a:lstStyle/>
        <a:p>
          <a:endParaRPr lang="en-US"/>
        </a:p>
      </dgm:t>
    </dgm:pt>
    <dgm:pt modelId="{98DDC448-61D0-4A59-9B0F-528A741F68FF}">
      <dgm:prSet phldrT="[Text]"/>
      <dgm:spPr/>
      <dgm:t>
        <a:bodyPr/>
        <a:lstStyle/>
        <a:p>
          <a:endParaRPr lang="en-US" dirty="0"/>
        </a:p>
      </dgm:t>
    </dgm:pt>
    <dgm:pt modelId="{3265AC57-D193-4947-9AA2-3CFA076E11F7}" type="parTrans" cxnId="{36603F4E-CF0C-406E-96F6-8A60842A2059}">
      <dgm:prSet/>
      <dgm:spPr/>
      <dgm:t>
        <a:bodyPr/>
        <a:lstStyle/>
        <a:p>
          <a:endParaRPr lang="en-US"/>
        </a:p>
      </dgm:t>
    </dgm:pt>
    <dgm:pt modelId="{5AC1D91D-1237-4831-89FC-B7F41A3FEC89}" type="sibTrans" cxnId="{36603F4E-CF0C-406E-96F6-8A60842A2059}">
      <dgm:prSet/>
      <dgm:spPr/>
      <dgm:t>
        <a:bodyPr/>
        <a:lstStyle/>
        <a:p>
          <a:endParaRPr lang="en-US"/>
        </a:p>
      </dgm:t>
    </dgm:pt>
    <dgm:pt modelId="{26A7C781-6B76-4FAC-89EF-2D08715A6084}">
      <dgm:prSet phldrT="[Text]"/>
      <dgm:spPr/>
      <dgm:t>
        <a:bodyPr/>
        <a:lstStyle/>
        <a:p>
          <a:endParaRPr lang="en-US" dirty="0"/>
        </a:p>
      </dgm:t>
    </dgm:pt>
    <dgm:pt modelId="{90BACD3A-E42E-446C-85C1-02508AB67945}" type="parTrans" cxnId="{A863BB91-CE33-4B31-928D-AA94AF8EE5A4}">
      <dgm:prSet/>
      <dgm:spPr/>
      <dgm:t>
        <a:bodyPr/>
        <a:lstStyle/>
        <a:p>
          <a:endParaRPr lang="en-US"/>
        </a:p>
      </dgm:t>
    </dgm:pt>
    <dgm:pt modelId="{96BAF9CB-64B0-4755-A98B-4168A2FD0E54}" type="sibTrans" cxnId="{A863BB91-CE33-4B31-928D-AA94AF8EE5A4}">
      <dgm:prSet/>
      <dgm:spPr/>
      <dgm:t>
        <a:bodyPr/>
        <a:lstStyle/>
        <a:p>
          <a:endParaRPr lang="en-US"/>
        </a:p>
      </dgm:t>
    </dgm:pt>
    <dgm:pt modelId="{CE743B4D-DC1F-4A3B-B688-C4251106E1C2}">
      <dgm:prSet phldrT="[Text]"/>
      <dgm:spPr/>
      <dgm:t>
        <a:bodyPr/>
        <a:lstStyle/>
        <a:p>
          <a:endParaRPr lang="en-US" dirty="0"/>
        </a:p>
      </dgm:t>
    </dgm:pt>
    <dgm:pt modelId="{F20FFC49-F975-4093-87E5-3011848C808B}" type="parTrans" cxnId="{B764B432-4DDE-473E-A45B-5D7687F093D4}">
      <dgm:prSet/>
      <dgm:spPr/>
      <dgm:t>
        <a:bodyPr/>
        <a:lstStyle/>
        <a:p>
          <a:endParaRPr lang="en-US"/>
        </a:p>
      </dgm:t>
    </dgm:pt>
    <dgm:pt modelId="{F611CFBC-35CF-4E20-A963-05433D92E862}" type="sibTrans" cxnId="{B764B432-4DDE-473E-A45B-5D7687F093D4}">
      <dgm:prSet/>
      <dgm:spPr/>
      <dgm:t>
        <a:bodyPr/>
        <a:lstStyle/>
        <a:p>
          <a:endParaRPr lang="en-US"/>
        </a:p>
      </dgm:t>
    </dgm:pt>
    <dgm:pt modelId="{8307A4A7-82AE-4510-B868-1A2CE1D68451}" type="pres">
      <dgm:prSet presAssocID="{070A0BF8-2B2C-41DF-BA34-2BFA6906F5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1668D-3101-4F0A-B55A-389B4DAE3765}" type="pres">
      <dgm:prSet presAssocID="{070A0BF8-2B2C-41DF-BA34-2BFA6906F56C}" presName="hierFlow" presStyleCnt="0"/>
      <dgm:spPr/>
    </dgm:pt>
    <dgm:pt modelId="{BD151EC4-D80B-49BD-BCA5-5D555F723F5B}" type="pres">
      <dgm:prSet presAssocID="{070A0BF8-2B2C-41DF-BA34-2BFA6906F5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62F0DE1-A82C-47D9-91A9-925FA4FACFCE}" type="pres">
      <dgm:prSet presAssocID="{9623D42C-4AEE-426F-8534-B40AC3802A96}" presName="Name14" presStyleCnt="0"/>
      <dgm:spPr/>
    </dgm:pt>
    <dgm:pt modelId="{B4B01C8D-9746-4BDC-B587-4FDE5AF1FBA6}" type="pres">
      <dgm:prSet presAssocID="{9623D42C-4AEE-426F-8534-B40AC3802A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D2B04-FA29-44E8-95F1-C4BBE7C12D5F}" type="pres">
      <dgm:prSet presAssocID="{9623D42C-4AEE-426F-8534-B40AC3802A96}" presName="hierChild2" presStyleCnt="0"/>
      <dgm:spPr/>
    </dgm:pt>
    <dgm:pt modelId="{5E4CBF77-7455-4D3D-934B-B7FF01CF4BEC}" type="pres">
      <dgm:prSet presAssocID="{90BACD3A-E42E-446C-85C1-02508AB6794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77D5D13D-72BC-4FD5-B1FB-C69CE33D91BA}" type="pres">
      <dgm:prSet presAssocID="{26A7C781-6B76-4FAC-89EF-2D08715A6084}" presName="Name21" presStyleCnt="0"/>
      <dgm:spPr/>
    </dgm:pt>
    <dgm:pt modelId="{AF478B5A-9CA4-44A9-8DA0-A14FBD0008C9}" type="pres">
      <dgm:prSet presAssocID="{26A7C781-6B76-4FAC-89EF-2D08715A6084}" presName="level2Shape" presStyleLbl="node2" presStyleIdx="0" presStyleCnt="2"/>
      <dgm:spPr/>
      <dgm:t>
        <a:bodyPr/>
        <a:lstStyle/>
        <a:p>
          <a:endParaRPr lang="en-US"/>
        </a:p>
      </dgm:t>
    </dgm:pt>
    <dgm:pt modelId="{DC7A5FA4-9F4C-4EE8-9113-21C5EA809056}" type="pres">
      <dgm:prSet presAssocID="{26A7C781-6B76-4FAC-89EF-2D08715A6084}" presName="hierChild3" presStyleCnt="0"/>
      <dgm:spPr/>
    </dgm:pt>
    <dgm:pt modelId="{A1F17A05-C7B6-4673-844B-6E4584D8B122}" type="pres">
      <dgm:prSet presAssocID="{C7E8FCE4-3F5F-4B00-882B-4FDF4C501C6C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E0C751F-8BCD-4A0A-94CF-44CB84324634}" type="pres">
      <dgm:prSet presAssocID="{C1A94D5D-F35C-41C1-8E25-E65283B79C51}" presName="Name21" presStyleCnt="0"/>
      <dgm:spPr/>
    </dgm:pt>
    <dgm:pt modelId="{82B82102-5320-4CEB-BA39-138F5EC19809}" type="pres">
      <dgm:prSet presAssocID="{C1A94D5D-F35C-41C1-8E25-E65283B79C51}" presName="level2Shape" presStyleLbl="node2" presStyleIdx="1" presStyleCnt="2"/>
      <dgm:spPr/>
      <dgm:t>
        <a:bodyPr/>
        <a:lstStyle/>
        <a:p>
          <a:endParaRPr lang="en-US"/>
        </a:p>
      </dgm:t>
    </dgm:pt>
    <dgm:pt modelId="{8F7572ED-35AD-45F3-88F5-FBCE5F2D11C7}" type="pres">
      <dgm:prSet presAssocID="{C1A94D5D-F35C-41C1-8E25-E65283B79C51}" presName="hierChild3" presStyleCnt="0"/>
      <dgm:spPr/>
    </dgm:pt>
    <dgm:pt modelId="{09E36953-41DC-42D0-99E1-BE6CEDEC7B4B}" type="pres">
      <dgm:prSet presAssocID="{3265AC57-D193-4947-9AA2-3CFA076E11F7}" presName="Name19" presStyleLbl="parChTrans1D3" presStyleIdx="0" presStyleCnt="2"/>
      <dgm:spPr/>
      <dgm:t>
        <a:bodyPr/>
        <a:lstStyle/>
        <a:p>
          <a:endParaRPr lang="en-US"/>
        </a:p>
      </dgm:t>
    </dgm:pt>
    <dgm:pt modelId="{0EB573DC-4002-44B9-9C74-46DE7975BB84}" type="pres">
      <dgm:prSet presAssocID="{98DDC448-61D0-4A59-9B0F-528A741F68FF}" presName="Name21" presStyleCnt="0"/>
      <dgm:spPr/>
    </dgm:pt>
    <dgm:pt modelId="{CC0E0189-2527-4DFA-99D0-C92A7877C3D1}" type="pres">
      <dgm:prSet presAssocID="{98DDC448-61D0-4A59-9B0F-528A741F68FF}" presName="level2Shape" presStyleLbl="node3" presStyleIdx="0" presStyleCnt="2"/>
      <dgm:spPr/>
      <dgm:t>
        <a:bodyPr/>
        <a:lstStyle/>
        <a:p>
          <a:endParaRPr lang="en-US"/>
        </a:p>
      </dgm:t>
    </dgm:pt>
    <dgm:pt modelId="{13122F2E-601F-41FB-A8C8-A3F9E9BD5DD3}" type="pres">
      <dgm:prSet presAssocID="{98DDC448-61D0-4A59-9B0F-528A741F68FF}" presName="hierChild3" presStyleCnt="0"/>
      <dgm:spPr/>
    </dgm:pt>
    <dgm:pt modelId="{08805864-E3F2-4D2A-8C26-BEB8E23780D7}" type="pres">
      <dgm:prSet presAssocID="{F20FFC49-F975-4093-87E5-3011848C808B}" presName="Name19" presStyleLbl="parChTrans1D3" presStyleIdx="1" presStyleCnt="2"/>
      <dgm:spPr/>
      <dgm:t>
        <a:bodyPr/>
        <a:lstStyle/>
        <a:p>
          <a:endParaRPr lang="en-US"/>
        </a:p>
      </dgm:t>
    </dgm:pt>
    <dgm:pt modelId="{53E5CC1F-DBDF-4CD4-B67F-E276BB29DA72}" type="pres">
      <dgm:prSet presAssocID="{CE743B4D-DC1F-4A3B-B688-C4251106E1C2}" presName="Name21" presStyleCnt="0"/>
      <dgm:spPr/>
    </dgm:pt>
    <dgm:pt modelId="{495F4A1E-8428-491B-A545-35AD170834A7}" type="pres">
      <dgm:prSet presAssocID="{CE743B4D-DC1F-4A3B-B688-C4251106E1C2}" presName="level2Shape" presStyleLbl="node3" presStyleIdx="1" presStyleCnt="2"/>
      <dgm:spPr/>
      <dgm:t>
        <a:bodyPr/>
        <a:lstStyle/>
        <a:p>
          <a:endParaRPr lang="en-US"/>
        </a:p>
      </dgm:t>
    </dgm:pt>
    <dgm:pt modelId="{8ECAB19C-3CC5-4D9D-8AD1-37FC16E73925}" type="pres">
      <dgm:prSet presAssocID="{CE743B4D-DC1F-4A3B-B688-C4251106E1C2}" presName="hierChild3" presStyleCnt="0"/>
      <dgm:spPr/>
    </dgm:pt>
    <dgm:pt modelId="{66361A5E-F819-4D66-8E7A-CDB0EA0DFE0D}" type="pres">
      <dgm:prSet presAssocID="{070A0BF8-2B2C-41DF-BA34-2BFA6906F56C}" presName="bgShapesFlow" presStyleCnt="0"/>
      <dgm:spPr/>
    </dgm:pt>
  </dgm:ptLst>
  <dgm:cxnLst>
    <dgm:cxn modelId="{DDE93781-FADC-45F4-B1CE-A721896E76B6}" type="presOf" srcId="{26A7C781-6B76-4FAC-89EF-2D08715A6084}" destId="{AF478B5A-9CA4-44A9-8DA0-A14FBD0008C9}" srcOrd="0" destOrd="0" presId="urn:microsoft.com/office/officeart/2005/8/layout/hierarchy6"/>
    <dgm:cxn modelId="{B764B432-4DDE-473E-A45B-5D7687F093D4}" srcId="{C1A94D5D-F35C-41C1-8E25-E65283B79C51}" destId="{CE743B4D-DC1F-4A3B-B688-C4251106E1C2}" srcOrd="1" destOrd="0" parTransId="{F20FFC49-F975-4093-87E5-3011848C808B}" sibTransId="{F611CFBC-35CF-4E20-A963-05433D92E862}"/>
    <dgm:cxn modelId="{0DF9BC2E-2659-49EF-BA45-D66959004C0A}" type="presOf" srcId="{C1A94D5D-F35C-41C1-8E25-E65283B79C51}" destId="{82B82102-5320-4CEB-BA39-138F5EC19809}" srcOrd="0" destOrd="0" presId="urn:microsoft.com/office/officeart/2005/8/layout/hierarchy6"/>
    <dgm:cxn modelId="{A80E9A37-3543-4D0C-9D6C-C376A70BB7C7}" type="presOf" srcId="{F20FFC49-F975-4093-87E5-3011848C808B}" destId="{08805864-E3F2-4D2A-8C26-BEB8E23780D7}" srcOrd="0" destOrd="0" presId="urn:microsoft.com/office/officeart/2005/8/layout/hierarchy6"/>
    <dgm:cxn modelId="{97B1C908-A77F-409B-9362-F57E62CFA479}" srcId="{9623D42C-4AEE-426F-8534-B40AC3802A96}" destId="{C1A94D5D-F35C-41C1-8E25-E65283B79C51}" srcOrd="1" destOrd="0" parTransId="{C7E8FCE4-3F5F-4B00-882B-4FDF4C501C6C}" sibTransId="{392A892C-786D-419E-BB2E-A52340DD1EE6}"/>
    <dgm:cxn modelId="{0614490B-6052-4476-B671-0AC832ABA93A}" type="presOf" srcId="{070A0BF8-2B2C-41DF-BA34-2BFA6906F56C}" destId="{8307A4A7-82AE-4510-B868-1A2CE1D68451}" srcOrd="0" destOrd="0" presId="urn:microsoft.com/office/officeart/2005/8/layout/hierarchy6"/>
    <dgm:cxn modelId="{CEC907C4-FF81-4226-BB16-53983AD67163}" type="presOf" srcId="{9623D42C-4AEE-426F-8534-B40AC3802A96}" destId="{B4B01C8D-9746-4BDC-B587-4FDE5AF1FBA6}" srcOrd="0" destOrd="0" presId="urn:microsoft.com/office/officeart/2005/8/layout/hierarchy6"/>
    <dgm:cxn modelId="{67D5DA2F-F990-48FF-B1E1-1D26664FC84A}" type="presOf" srcId="{3265AC57-D193-4947-9AA2-3CFA076E11F7}" destId="{09E36953-41DC-42D0-99E1-BE6CEDEC7B4B}" srcOrd="0" destOrd="0" presId="urn:microsoft.com/office/officeart/2005/8/layout/hierarchy6"/>
    <dgm:cxn modelId="{A863BB91-CE33-4B31-928D-AA94AF8EE5A4}" srcId="{9623D42C-4AEE-426F-8534-B40AC3802A96}" destId="{26A7C781-6B76-4FAC-89EF-2D08715A6084}" srcOrd="0" destOrd="0" parTransId="{90BACD3A-E42E-446C-85C1-02508AB67945}" sibTransId="{96BAF9CB-64B0-4755-A98B-4168A2FD0E54}"/>
    <dgm:cxn modelId="{EC332D2A-7D3C-4A20-BD41-E0329D07C671}" srcId="{070A0BF8-2B2C-41DF-BA34-2BFA6906F56C}" destId="{9623D42C-4AEE-426F-8534-B40AC3802A96}" srcOrd="0" destOrd="0" parTransId="{08DD4011-CC3C-41FC-86FA-9095FD565CC2}" sibTransId="{9CD4B868-DD9F-475B-8C8C-D1CFC83B6BA5}"/>
    <dgm:cxn modelId="{36603F4E-CF0C-406E-96F6-8A60842A2059}" srcId="{C1A94D5D-F35C-41C1-8E25-E65283B79C51}" destId="{98DDC448-61D0-4A59-9B0F-528A741F68FF}" srcOrd="0" destOrd="0" parTransId="{3265AC57-D193-4947-9AA2-3CFA076E11F7}" sibTransId="{5AC1D91D-1237-4831-89FC-B7F41A3FEC89}"/>
    <dgm:cxn modelId="{3F3F8B60-B625-4CAF-B1CD-F6FD70E380AF}" type="presOf" srcId="{CE743B4D-DC1F-4A3B-B688-C4251106E1C2}" destId="{495F4A1E-8428-491B-A545-35AD170834A7}" srcOrd="0" destOrd="0" presId="urn:microsoft.com/office/officeart/2005/8/layout/hierarchy6"/>
    <dgm:cxn modelId="{FABD134A-1DDA-4EE9-9944-22CE824F915E}" type="presOf" srcId="{98DDC448-61D0-4A59-9B0F-528A741F68FF}" destId="{CC0E0189-2527-4DFA-99D0-C92A7877C3D1}" srcOrd="0" destOrd="0" presId="urn:microsoft.com/office/officeart/2005/8/layout/hierarchy6"/>
    <dgm:cxn modelId="{F8F8483A-3A9E-42C5-B4DD-7CFEFC45B52C}" type="presOf" srcId="{C7E8FCE4-3F5F-4B00-882B-4FDF4C501C6C}" destId="{A1F17A05-C7B6-4673-844B-6E4584D8B122}" srcOrd="0" destOrd="0" presId="urn:microsoft.com/office/officeart/2005/8/layout/hierarchy6"/>
    <dgm:cxn modelId="{CE7851D3-241B-47F4-8488-5ED8346069EA}" type="presOf" srcId="{90BACD3A-E42E-446C-85C1-02508AB67945}" destId="{5E4CBF77-7455-4D3D-934B-B7FF01CF4BEC}" srcOrd="0" destOrd="0" presId="urn:microsoft.com/office/officeart/2005/8/layout/hierarchy6"/>
    <dgm:cxn modelId="{E7E1A18E-D3F7-40F4-8932-97D339CC5BC3}" type="presParOf" srcId="{8307A4A7-82AE-4510-B868-1A2CE1D68451}" destId="{1D91668D-3101-4F0A-B55A-389B4DAE3765}" srcOrd="0" destOrd="0" presId="urn:microsoft.com/office/officeart/2005/8/layout/hierarchy6"/>
    <dgm:cxn modelId="{8E243226-3A53-4123-9626-F202A5F649E6}" type="presParOf" srcId="{1D91668D-3101-4F0A-B55A-389B4DAE3765}" destId="{BD151EC4-D80B-49BD-BCA5-5D555F723F5B}" srcOrd="0" destOrd="0" presId="urn:microsoft.com/office/officeart/2005/8/layout/hierarchy6"/>
    <dgm:cxn modelId="{50EE8C3A-21C3-40ED-9006-8D2075FD34C7}" type="presParOf" srcId="{BD151EC4-D80B-49BD-BCA5-5D555F723F5B}" destId="{862F0DE1-A82C-47D9-91A9-925FA4FACFCE}" srcOrd="0" destOrd="0" presId="urn:microsoft.com/office/officeart/2005/8/layout/hierarchy6"/>
    <dgm:cxn modelId="{62EA3C67-AB4F-4FC6-8703-9D8190C6F22E}" type="presParOf" srcId="{862F0DE1-A82C-47D9-91A9-925FA4FACFCE}" destId="{B4B01C8D-9746-4BDC-B587-4FDE5AF1FBA6}" srcOrd="0" destOrd="0" presId="urn:microsoft.com/office/officeart/2005/8/layout/hierarchy6"/>
    <dgm:cxn modelId="{336FB292-F88F-4653-B8AB-B3565CEF5976}" type="presParOf" srcId="{862F0DE1-A82C-47D9-91A9-925FA4FACFCE}" destId="{408D2B04-FA29-44E8-95F1-C4BBE7C12D5F}" srcOrd="1" destOrd="0" presId="urn:microsoft.com/office/officeart/2005/8/layout/hierarchy6"/>
    <dgm:cxn modelId="{52CB1C39-BBE8-4DC3-A46A-729D6F47456D}" type="presParOf" srcId="{408D2B04-FA29-44E8-95F1-C4BBE7C12D5F}" destId="{5E4CBF77-7455-4D3D-934B-B7FF01CF4BEC}" srcOrd="0" destOrd="0" presId="urn:microsoft.com/office/officeart/2005/8/layout/hierarchy6"/>
    <dgm:cxn modelId="{DA555031-7558-4CA8-9985-586B5BFAAE58}" type="presParOf" srcId="{408D2B04-FA29-44E8-95F1-C4BBE7C12D5F}" destId="{77D5D13D-72BC-4FD5-B1FB-C69CE33D91BA}" srcOrd="1" destOrd="0" presId="urn:microsoft.com/office/officeart/2005/8/layout/hierarchy6"/>
    <dgm:cxn modelId="{146F86E6-8664-4339-9D74-0A4AAC3FDD4B}" type="presParOf" srcId="{77D5D13D-72BC-4FD5-B1FB-C69CE33D91BA}" destId="{AF478B5A-9CA4-44A9-8DA0-A14FBD0008C9}" srcOrd="0" destOrd="0" presId="urn:microsoft.com/office/officeart/2005/8/layout/hierarchy6"/>
    <dgm:cxn modelId="{C113F0D2-AA6F-41EE-8780-6BF3E2ACABFD}" type="presParOf" srcId="{77D5D13D-72BC-4FD5-B1FB-C69CE33D91BA}" destId="{DC7A5FA4-9F4C-4EE8-9113-21C5EA809056}" srcOrd="1" destOrd="0" presId="urn:microsoft.com/office/officeart/2005/8/layout/hierarchy6"/>
    <dgm:cxn modelId="{8A19A46F-1A02-48B6-BC34-00A9FB2946B0}" type="presParOf" srcId="{408D2B04-FA29-44E8-95F1-C4BBE7C12D5F}" destId="{A1F17A05-C7B6-4673-844B-6E4584D8B122}" srcOrd="2" destOrd="0" presId="urn:microsoft.com/office/officeart/2005/8/layout/hierarchy6"/>
    <dgm:cxn modelId="{CB978452-4379-4961-BF5F-1FC20AB25F37}" type="presParOf" srcId="{408D2B04-FA29-44E8-95F1-C4BBE7C12D5F}" destId="{3E0C751F-8BCD-4A0A-94CF-44CB84324634}" srcOrd="3" destOrd="0" presId="urn:microsoft.com/office/officeart/2005/8/layout/hierarchy6"/>
    <dgm:cxn modelId="{69B7BC6C-4E39-43AF-AB51-ADF88E1EDD71}" type="presParOf" srcId="{3E0C751F-8BCD-4A0A-94CF-44CB84324634}" destId="{82B82102-5320-4CEB-BA39-138F5EC19809}" srcOrd="0" destOrd="0" presId="urn:microsoft.com/office/officeart/2005/8/layout/hierarchy6"/>
    <dgm:cxn modelId="{189E674F-EF07-4DDE-87A0-2D300E6A10B9}" type="presParOf" srcId="{3E0C751F-8BCD-4A0A-94CF-44CB84324634}" destId="{8F7572ED-35AD-45F3-88F5-FBCE5F2D11C7}" srcOrd="1" destOrd="0" presId="urn:microsoft.com/office/officeart/2005/8/layout/hierarchy6"/>
    <dgm:cxn modelId="{2F895219-22FC-423F-B700-504F57B0AE11}" type="presParOf" srcId="{8F7572ED-35AD-45F3-88F5-FBCE5F2D11C7}" destId="{09E36953-41DC-42D0-99E1-BE6CEDEC7B4B}" srcOrd="0" destOrd="0" presId="urn:microsoft.com/office/officeart/2005/8/layout/hierarchy6"/>
    <dgm:cxn modelId="{AA800F5B-785B-4C60-9A04-11F04587D5D9}" type="presParOf" srcId="{8F7572ED-35AD-45F3-88F5-FBCE5F2D11C7}" destId="{0EB573DC-4002-44B9-9C74-46DE7975BB84}" srcOrd="1" destOrd="0" presId="urn:microsoft.com/office/officeart/2005/8/layout/hierarchy6"/>
    <dgm:cxn modelId="{E69B6E4D-5C83-4A96-8B23-86B09585A717}" type="presParOf" srcId="{0EB573DC-4002-44B9-9C74-46DE7975BB84}" destId="{CC0E0189-2527-4DFA-99D0-C92A7877C3D1}" srcOrd="0" destOrd="0" presId="urn:microsoft.com/office/officeart/2005/8/layout/hierarchy6"/>
    <dgm:cxn modelId="{87CA5D73-EFC4-45F0-AD18-E1AE93F9D29A}" type="presParOf" srcId="{0EB573DC-4002-44B9-9C74-46DE7975BB84}" destId="{13122F2E-601F-41FB-A8C8-A3F9E9BD5DD3}" srcOrd="1" destOrd="0" presId="urn:microsoft.com/office/officeart/2005/8/layout/hierarchy6"/>
    <dgm:cxn modelId="{D5D4477F-3DD1-47FE-8E8E-CE04A0F1B5AF}" type="presParOf" srcId="{8F7572ED-35AD-45F3-88F5-FBCE5F2D11C7}" destId="{08805864-E3F2-4D2A-8C26-BEB8E23780D7}" srcOrd="2" destOrd="0" presId="urn:microsoft.com/office/officeart/2005/8/layout/hierarchy6"/>
    <dgm:cxn modelId="{F89901E6-37C9-45EB-A4BB-2E28A60172EE}" type="presParOf" srcId="{8F7572ED-35AD-45F3-88F5-FBCE5F2D11C7}" destId="{53E5CC1F-DBDF-4CD4-B67F-E276BB29DA72}" srcOrd="3" destOrd="0" presId="urn:microsoft.com/office/officeart/2005/8/layout/hierarchy6"/>
    <dgm:cxn modelId="{3AE398E5-AE22-4445-A8A9-BF5F33E12805}" type="presParOf" srcId="{53E5CC1F-DBDF-4CD4-B67F-E276BB29DA72}" destId="{495F4A1E-8428-491B-A545-35AD170834A7}" srcOrd="0" destOrd="0" presId="urn:microsoft.com/office/officeart/2005/8/layout/hierarchy6"/>
    <dgm:cxn modelId="{52F52D57-F689-494A-B747-8DE055C22D1A}" type="presParOf" srcId="{53E5CC1F-DBDF-4CD4-B67F-E276BB29DA72}" destId="{8ECAB19C-3CC5-4D9D-8AD1-37FC16E73925}" srcOrd="1" destOrd="0" presId="urn:microsoft.com/office/officeart/2005/8/layout/hierarchy6"/>
    <dgm:cxn modelId="{BBBAD866-DD5B-48CD-93B0-81F813D7150C}" type="presParOf" srcId="{8307A4A7-82AE-4510-B868-1A2CE1D68451}" destId="{66361A5E-F819-4D66-8E7A-CDB0EA0DFE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A0BF8-2B2C-41DF-BA34-2BFA6906F56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3D42C-4AEE-426F-8534-B40AC3802A96}">
      <dgm:prSet phldrT="[Text]"/>
      <dgm:spPr/>
      <dgm:t>
        <a:bodyPr/>
        <a:lstStyle/>
        <a:p>
          <a:r>
            <a:rPr lang="en-US" dirty="0" smtClean="0"/>
            <a:t>Compounds</a:t>
          </a:r>
          <a:endParaRPr lang="en-US" dirty="0"/>
        </a:p>
      </dgm:t>
    </dgm:pt>
    <dgm:pt modelId="{08DD4011-CC3C-41FC-86FA-9095FD565CC2}" type="parTrans" cxnId="{EC332D2A-7D3C-4A20-BD41-E0329D07C671}">
      <dgm:prSet/>
      <dgm:spPr/>
      <dgm:t>
        <a:bodyPr/>
        <a:lstStyle/>
        <a:p>
          <a:endParaRPr lang="en-US"/>
        </a:p>
      </dgm:t>
    </dgm:pt>
    <dgm:pt modelId="{9CD4B868-DD9F-475B-8C8C-D1CFC83B6BA5}" type="sibTrans" cxnId="{EC332D2A-7D3C-4A20-BD41-E0329D07C671}">
      <dgm:prSet/>
      <dgm:spPr/>
      <dgm:t>
        <a:bodyPr/>
        <a:lstStyle/>
        <a:p>
          <a:endParaRPr lang="en-US"/>
        </a:p>
      </dgm:t>
    </dgm:pt>
    <dgm:pt modelId="{C1A94D5D-F35C-41C1-8E25-E65283B79C51}">
      <dgm:prSet phldrT="[Text]"/>
      <dgm:spPr/>
      <dgm:t>
        <a:bodyPr/>
        <a:lstStyle/>
        <a:p>
          <a:endParaRPr lang="en-US" dirty="0"/>
        </a:p>
      </dgm:t>
    </dgm:pt>
    <dgm:pt modelId="{C7E8FCE4-3F5F-4B00-882B-4FDF4C501C6C}" type="parTrans" cxnId="{97B1C908-A77F-409B-9362-F57E62CFA479}">
      <dgm:prSet/>
      <dgm:spPr/>
      <dgm:t>
        <a:bodyPr/>
        <a:lstStyle/>
        <a:p>
          <a:endParaRPr lang="en-US"/>
        </a:p>
      </dgm:t>
    </dgm:pt>
    <dgm:pt modelId="{392A892C-786D-419E-BB2E-A52340DD1EE6}" type="sibTrans" cxnId="{97B1C908-A77F-409B-9362-F57E62CFA479}">
      <dgm:prSet/>
      <dgm:spPr/>
      <dgm:t>
        <a:bodyPr/>
        <a:lstStyle/>
        <a:p>
          <a:endParaRPr lang="en-US"/>
        </a:p>
      </dgm:t>
    </dgm:pt>
    <dgm:pt modelId="{98DDC448-61D0-4A59-9B0F-528A741F68FF}">
      <dgm:prSet phldrT="[Text]"/>
      <dgm:spPr/>
      <dgm:t>
        <a:bodyPr/>
        <a:lstStyle/>
        <a:p>
          <a:endParaRPr lang="en-US" dirty="0"/>
        </a:p>
      </dgm:t>
    </dgm:pt>
    <dgm:pt modelId="{3265AC57-D193-4947-9AA2-3CFA076E11F7}" type="parTrans" cxnId="{36603F4E-CF0C-406E-96F6-8A60842A2059}">
      <dgm:prSet/>
      <dgm:spPr/>
      <dgm:t>
        <a:bodyPr/>
        <a:lstStyle/>
        <a:p>
          <a:endParaRPr lang="en-US"/>
        </a:p>
      </dgm:t>
    </dgm:pt>
    <dgm:pt modelId="{5AC1D91D-1237-4831-89FC-B7F41A3FEC89}" type="sibTrans" cxnId="{36603F4E-CF0C-406E-96F6-8A60842A2059}">
      <dgm:prSet/>
      <dgm:spPr/>
      <dgm:t>
        <a:bodyPr/>
        <a:lstStyle/>
        <a:p>
          <a:endParaRPr lang="en-US"/>
        </a:p>
      </dgm:t>
    </dgm:pt>
    <dgm:pt modelId="{26A7C781-6B76-4FAC-89EF-2D08715A6084}">
      <dgm:prSet phldrT="[Text]"/>
      <dgm:spPr/>
      <dgm:t>
        <a:bodyPr/>
        <a:lstStyle/>
        <a:p>
          <a:r>
            <a:rPr lang="en-US" dirty="0" smtClean="0"/>
            <a:t>Ionic</a:t>
          </a:r>
          <a:endParaRPr lang="en-US" dirty="0"/>
        </a:p>
      </dgm:t>
    </dgm:pt>
    <dgm:pt modelId="{90BACD3A-E42E-446C-85C1-02508AB67945}" type="parTrans" cxnId="{A863BB91-CE33-4B31-928D-AA94AF8EE5A4}">
      <dgm:prSet/>
      <dgm:spPr/>
      <dgm:t>
        <a:bodyPr/>
        <a:lstStyle/>
        <a:p>
          <a:endParaRPr lang="en-US"/>
        </a:p>
      </dgm:t>
    </dgm:pt>
    <dgm:pt modelId="{96BAF9CB-64B0-4755-A98B-4168A2FD0E54}" type="sibTrans" cxnId="{A863BB91-CE33-4B31-928D-AA94AF8EE5A4}">
      <dgm:prSet/>
      <dgm:spPr/>
      <dgm:t>
        <a:bodyPr/>
        <a:lstStyle/>
        <a:p>
          <a:endParaRPr lang="en-US"/>
        </a:p>
      </dgm:t>
    </dgm:pt>
    <dgm:pt modelId="{CE743B4D-DC1F-4A3B-B688-C4251106E1C2}">
      <dgm:prSet phldrT="[Text]"/>
      <dgm:spPr/>
      <dgm:t>
        <a:bodyPr/>
        <a:lstStyle/>
        <a:p>
          <a:endParaRPr lang="en-US" dirty="0"/>
        </a:p>
      </dgm:t>
    </dgm:pt>
    <dgm:pt modelId="{F20FFC49-F975-4093-87E5-3011848C808B}" type="parTrans" cxnId="{B764B432-4DDE-473E-A45B-5D7687F093D4}">
      <dgm:prSet/>
      <dgm:spPr/>
      <dgm:t>
        <a:bodyPr/>
        <a:lstStyle/>
        <a:p>
          <a:endParaRPr lang="en-US"/>
        </a:p>
      </dgm:t>
    </dgm:pt>
    <dgm:pt modelId="{F611CFBC-35CF-4E20-A963-05433D92E862}" type="sibTrans" cxnId="{B764B432-4DDE-473E-A45B-5D7687F093D4}">
      <dgm:prSet/>
      <dgm:spPr/>
      <dgm:t>
        <a:bodyPr/>
        <a:lstStyle/>
        <a:p>
          <a:endParaRPr lang="en-US"/>
        </a:p>
      </dgm:t>
    </dgm:pt>
    <dgm:pt modelId="{8307A4A7-82AE-4510-B868-1A2CE1D68451}" type="pres">
      <dgm:prSet presAssocID="{070A0BF8-2B2C-41DF-BA34-2BFA6906F5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1668D-3101-4F0A-B55A-389B4DAE3765}" type="pres">
      <dgm:prSet presAssocID="{070A0BF8-2B2C-41DF-BA34-2BFA6906F56C}" presName="hierFlow" presStyleCnt="0"/>
      <dgm:spPr/>
    </dgm:pt>
    <dgm:pt modelId="{BD151EC4-D80B-49BD-BCA5-5D555F723F5B}" type="pres">
      <dgm:prSet presAssocID="{070A0BF8-2B2C-41DF-BA34-2BFA6906F5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62F0DE1-A82C-47D9-91A9-925FA4FACFCE}" type="pres">
      <dgm:prSet presAssocID="{9623D42C-4AEE-426F-8534-B40AC3802A96}" presName="Name14" presStyleCnt="0"/>
      <dgm:spPr/>
    </dgm:pt>
    <dgm:pt modelId="{B4B01C8D-9746-4BDC-B587-4FDE5AF1FBA6}" type="pres">
      <dgm:prSet presAssocID="{9623D42C-4AEE-426F-8534-B40AC3802A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D2B04-FA29-44E8-95F1-C4BBE7C12D5F}" type="pres">
      <dgm:prSet presAssocID="{9623D42C-4AEE-426F-8534-B40AC3802A96}" presName="hierChild2" presStyleCnt="0"/>
      <dgm:spPr/>
    </dgm:pt>
    <dgm:pt modelId="{5E4CBF77-7455-4D3D-934B-B7FF01CF4BEC}" type="pres">
      <dgm:prSet presAssocID="{90BACD3A-E42E-446C-85C1-02508AB6794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77D5D13D-72BC-4FD5-B1FB-C69CE33D91BA}" type="pres">
      <dgm:prSet presAssocID="{26A7C781-6B76-4FAC-89EF-2D08715A6084}" presName="Name21" presStyleCnt="0"/>
      <dgm:spPr/>
    </dgm:pt>
    <dgm:pt modelId="{AF478B5A-9CA4-44A9-8DA0-A14FBD0008C9}" type="pres">
      <dgm:prSet presAssocID="{26A7C781-6B76-4FAC-89EF-2D08715A6084}" presName="level2Shape" presStyleLbl="node2" presStyleIdx="0" presStyleCnt="2"/>
      <dgm:spPr/>
      <dgm:t>
        <a:bodyPr/>
        <a:lstStyle/>
        <a:p>
          <a:endParaRPr lang="en-US"/>
        </a:p>
      </dgm:t>
    </dgm:pt>
    <dgm:pt modelId="{DC7A5FA4-9F4C-4EE8-9113-21C5EA809056}" type="pres">
      <dgm:prSet presAssocID="{26A7C781-6B76-4FAC-89EF-2D08715A6084}" presName="hierChild3" presStyleCnt="0"/>
      <dgm:spPr/>
    </dgm:pt>
    <dgm:pt modelId="{A1F17A05-C7B6-4673-844B-6E4584D8B122}" type="pres">
      <dgm:prSet presAssocID="{C7E8FCE4-3F5F-4B00-882B-4FDF4C501C6C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E0C751F-8BCD-4A0A-94CF-44CB84324634}" type="pres">
      <dgm:prSet presAssocID="{C1A94D5D-F35C-41C1-8E25-E65283B79C51}" presName="Name21" presStyleCnt="0"/>
      <dgm:spPr/>
    </dgm:pt>
    <dgm:pt modelId="{82B82102-5320-4CEB-BA39-138F5EC19809}" type="pres">
      <dgm:prSet presAssocID="{C1A94D5D-F35C-41C1-8E25-E65283B79C51}" presName="level2Shape" presStyleLbl="node2" presStyleIdx="1" presStyleCnt="2"/>
      <dgm:spPr/>
      <dgm:t>
        <a:bodyPr/>
        <a:lstStyle/>
        <a:p>
          <a:endParaRPr lang="en-US"/>
        </a:p>
      </dgm:t>
    </dgm:pt>
    <dgm:pt modelId="{8F7572ED-35AD-45F3-88F5-FBCE5F2D11C7}" type="pres">
      <dgm:prSet presAssocID="{C1A94D5D-F35C-41C1-8E25-E65283B79C51}" presName="hierChild3" presStyleCnt="0"/>
      <dgm:spPr/>
    </dgm:pt>
    <dgm:pt modelId="{09E36953-41DC-42D0-99E1-BE6CEDEC7B4B}" type="pres">
      <dgm:prSet presAssocID="{3265AC57-D193-4947-9AA2-3CFA076E11F7}" presName="Name19" presStyleLbl="parChTrans1D3" presStyleIdx="0" presStyleCnt="2"/>
      <dgm:spPr/>
      <dgm:t>
        <a:bodyPr/>
        <a:lstStyle/>
        <a:p>
          <a:endParaRPr lang="en-US"/>
        </a:p>
      </dgm:t>
    </dgm:pt>
    <dgm:pt modelId="{0EB573DC-4002-44B9-9C74-46DE7975BB84}" type="pres">
      <dgm:prSet presAssocID="{98DDC448-61D0-4A59-9B0F-528A741F68FF}" presName="Name21" presStyleCnt="0"/>
      <dgm:spPr/>
    </dgm:pt>
    <dgm:pt modelId="{CC0E0189-2527-4DFA-99D0-C92A7877C3D1}" type="pres">
      <dgm:prSet presAssocID="{98DDC448-61D0-4A59-9B0F-528A741F68FF}" presName="level2Shape" presStyleLbl="node3" presStyleIdx="0" presStyleCnt="2"/>
      <dgm:spPr/>
      <dgm:t>
        <a:bodyPr/>
        <a:lstStyle/>
        <a:p>
          <a:endParaRPr lang="en-US"/>
        </a:p>
      </dgm:t>
    </dgm:pt>
    <dgm:pt modelId="{13122F2E-601F-41FB-A8C8-A3F9E9BD5DD3}" type="pres">
      <dgm:prSet presAssocID="{98DDC448-61D0-4A59-9B0F-528A741F68FF}" presName="hierChild3" presStyleCnt="0"/>
      <dgm:spPr/>
    </dgm:pt>
    <dgm:pt modelId="{08805864-E3F2-4D2A-8C26-BEB8E23780D7}" type="pres">
      <dgm:prSet presAssocID="{F20FFC49-F975-4093-87E5-3011848C808B}" presName="Name19" presStyleLbl="parChTrans1D3" presStyleIdx="1" presStyleCnt="2"/>
      <dgm:spPr/>
      <dgm:t>
        <a:bodyPr/>
        <a:lstStyle/>
        <a:p>
          <a:endParaRPr lang="en-US"/>
        </a:p>
      </dgm:t>
    </dgm:pt>
    <dgm:pt modelId="{53E5CC1F-DBDF-4CD4-B67F-E276BB29DA72}" type="pres">
      <dgm:prSet presAssocID="{CE743B4D-DC1F-4A3B-B688-C4251106E1C2}" presName="Name21" presStyleCnt="0"/>
      <dgm:spPr/>
    </dgm:pt>
    <dgm:pt modelId="{495F4A1E-8428-491B-A545-35AD170834A7}" type="pres">
      <dgm:prSet presAssocID="{CE743B4D-DC1F-4A3B-B688-C4251106E1C2}" presName="level2Shape" presStyleLbl="node3" presStyleIdx="1" presStyleCnt="2"/>
      <dgm:spPr/>
      <dgm:t>
        <a:bodyPr/>
        <a:lstStyle/>
        <a:p>
          <a:endParaRPr lang="en-US"/>
        </a:p>
      </dgm:t>
    </dgm:pt>
    <dgm:pt modelId="{8ECAB19C-3CC5-4D9D-8AD1-37FC16E73925}" type="pres">
      <dgm:prSet presAssocID="{CE743B4D-DC1F-4A3B-B688-C4251106E1C2}" presName="hierChild3" presStyleCnt="0"/>
      <dgm:spPr/>
    </dgm:pt>
    <dgm:pt modelId="{66361A5E-F819-4D66-8E7A-CDB0EA0DFE0D}" type="pres">
      <dgm:prSet presAssocID="{070A0BF8-2B2C-41DF-BA34-2BFA6906F56C}" presName="bgShapesFlow" presStyleCnt="0"/>
      <dgm:spPr/>
    </dgm:pt>
  </dgm:ptLst>
  <dgm:cxnLst>
    <dgm:cxn modelId="{6A60AE26-25F8-46EA-89E9-13F6D8681F3F}" type="presOf" srcId="{070A0BF8-2B2C-41DF-BA34-2BFA6906F56C}" destId="{8307A4A7-82AE-4510-B868-1A2CE1D68451}" srcOrd="0" destOrd="0" presId="urn:microsoft.com/office/officeart/2005/8/layout/hierarchy6"/>
    <dgm:cxn modelId="{B764B432-4DDE-473E-A45B-5D7687F093D4}" srcId="{C1A94D5D-F35C-41C1-8E25-E65283B79C51}" destId="{CE743B4D-DC1F-4A3B-B688-C4251106E1C2}" srcOrd="1" destOrd="0" parTransId="{F20FFC49-F975-4093-87E5-3011848C808B}" sibTransId="{F611CFBC-35CF-4E20-A963-05433D92E862}"/>
    <dgm:cxn modelId="{97B1C908-A77F-409B-9362-F57E62CFA479}" srcId="{9623D42C-4AEE-426F-8534-B40AC3802A96}" destId="{C1A94D5D-F35C-41C1-8E25-E65283B79C51}" srcOrd="1" destOrd="0" parTransId="{C7E8FCE4-3F5F-4B00-882B-4FDF4C501C6C}" sibTransId="{392A892C-786D-419E-BB2E-A52340DD1EE6}"/>
    <dgm:cxn modelId="{79590FE4-49F9-46EA-9111-CCB959331B62}" type="presOf" srcId="{26A7C781-6B76-4FAC-89EF-2D08715A6084}" destId="{AF478B5A-9CA4-44A9-8DA0-A14FBD0008C9}" srcOrd="0" destOrd="0" presId="urn:microsoft.com/office/officeart/2005/8/layout/hierarchy6"/>
    <dgm:cxn modelId="{E338B453-AF4B-4EFA-A747-7043D7FB5B6D}" type="presOf" srcId="{C1A94D5D-F35C-41C1-8E25-E65283B79C51}" destId="{82B82102-5320-4CEB-BA39-138F5EC19809}" srcOrd="0" destOrd="0" presId="urn:microsoft.com/office/officeart/2005/8/layout/hierarchy6"/>
    <dgm:cxn modelId="{7E1DF64C-72EC-4CC4-A35D-4CA0BE65DFE8}" type="presOf" srcId="{98DDC448-61D0-4A59-9B0F-528A741F68FF}" destId="{CC0E0189-2527-4DFA-99D0-C92A7877C3D1}" srcOrd="0" destOrd="0" presId="urn:microsoft.com/office/officeart/2005/8/layout/hierarchy6"/>
    <dgm:cxn modelId="{EEAB0992-53F2-45D3-AEF8-D80971BEE81D}" type="presOf" srcId="{CE743B4D-DC1F-4A3B-B688-C4251106E1C2}" destId="{495F4A1E-8428-491B-A545-35AD170834A7}" srcOrd="0" destOrd="0" presId="urn:microsoft.com/office/officeart/2005/8/layout/hierarchy6"/>
    <dgm:cxn modelId="{E677D50A-43AB-4C1F-835E-156142E976E4}" type="presOf" srcId="{3265AC57-D193-4947-9AA2-3CFA076E11F7}" destId="{09E36953-41DC-42D0-99E1-BE6CEDEC7B4B}" srcOrd="0" destOrd="0" presId="urn:microsoft.com/office/officeart/2005/8/layout/hierarchy6"/>
    <dgm:cxn modelId="{F35242E3-9A6F-4C76-9A9A-24B88BF1E2A9}" type="presOf" srcId="{F20FFC49-F975-4093-87E5-3011848C808B}" destId="{08805864-E3F2-4D2A-8C26-BEB8E23780D7}" srcOrd="0" destOrd="0" presId="urn:microsoft.com/office/officeart/2005/8/layout/hierarchy6"/>
    <dgm:cxn modelId="{A863BB91-CE33-4B31-928D-AA94AF8EE5A4}" srcId="{9623D42C-4AEE-426F-8534-B40AC3802A96}" destId="{26A7C781-6B76-4FAC-89EF-2D08715A6084}" srcOrd="0" destOrd="0" parTransId="{90BACD3A-E42E-446C-85C1-02508AB67945}" sibTransId="{96BAF9CB-64B0-4755-A98B-4168A2FD0E54}"/>
    <dgm:cxn modelId="{1142559E-0E44-445E-96B4-92202003F2D7}" type="presOf" srcId="{C7E8FCE4-3F5F-4B00-882B-4FDF4C501C6C}" destId="{A1F17A05-C7B6-4673-844B-6E4584D8B122}" srcOrd="0" destOrd="0" presId="urn:microsoft.com/office/officeart/2005/8/layout/hierarchy6"/>
    <dgm:cxn modelId="{EC332D2A-7D3C-4A20-BD41-E0329D07C671}" srcId="{070A0BF8-2B2C-41DF-BA34-2BFA6906F56C}" destId="{9623D42C-4AEE-426F-8534-B40AC3802A96}" srcOrd="0" destOrd="0" parTransId="{08DD4011-CC3C-41FC-86FA-9095FD565CC2}" sibTransId="{9CD4B868-DD9F-475B-8C8C-D1CFC83B6BA5}"/>
    <dgm:cxn modelId="{E888A175-DBA6-4E48-AD58-35CF39FA8B3C}" type="presOf" srcId="{9623D42C-4AEE-426F-8534-B40AC3802A96}" destId="{B4B01C8D-9746-4BDC-B587-4FDE5AF1FBA6}" srcOrd="0" destOrd="0" presId="urn:microsoft.com/office/officeart/2005/8/layout/hierarchy6"/>
    <dgm:cxn modelId="{36603F4E-CF0C-406E-96F6-8A60842A2059}" srcId="{C1A94D5D-F35C-41C1-8E25-E65283B79C51}" destId="{98DDC448-61D0-4A59-9B0F-528A741F68FF}" srcOrd="0" destOrd="0" parTransId="{3265AC57-D193-4947-9AA2-3CFA076E11F7}" sibTransId="{5AC1D91D-1237-4831-89FC-B7F41A3FEC89}"/>
    <dgm:cxn modelId="{5DB152ED-4207-4BF4-BB4E-506E20F05BBB}" type="presOf" srcId="{90BACD3A-E42E-446C-85C1-02508AB67945}" destId="{5E4CBF77-7455-4D3D-934B-B7FF01CF4BEC}" srcOrd="0" destOrd="0" presId="urn:microsoft.com/office/officeart/2005/8/layout/hierarchy6"/>
    <dgm:cxn modelId="{20833ECE-A646-48E1-A428-93B255DCE436}" type="presParOf" srcId="{8307A4A7-82AE-4510-B868-1A2CE1D68451}" destId="{1D91668D-3101-4F0A-B55A-389B4DAE3765}" srcOrd="0" destOrd="0" presId="urn:microsoft.com/office/officeart/2005/8/layout/hierarchy6"/>
    <dgm:cxn modelId="{777B5564-A9EE-414D-BCAB-A442D3D70A3B}" type="presParOf" srcId="{1D91668D-3101-4F0A-B55A-389B4DAE3765}" destId="{BD151EC4-D80B-49BD-BCA5-5D555F723F5B}" srcOrd="0" destOrd="0" presId="urn:microsoft.com/office/officeart/2005/8/layout/hierarchy6"/>
    <dgm:cxn modelId="{20E7CA59-68FB-4357-88C4-AABF87233A38}" type="presParOf" srcId="{BD151EC4-D80B-49BD-BCA5-5D555F723F5B}" destId="{862F0DE1-A82C-47D9-91A9-925FA4FACFCE}" srcOrd="0" destOrd="0" presId="urn:microsoft.com/office/officeart/2005/8/layout/hierarchy6"/>
    <dgm:cxn modelId="{BF448A16-BB93-475F-988F-645E947E5324}" type="presParOf" srcId="{862F0DE1-A82C-47D9-91A9-925FA4FACFCE}" destId="{B4B01C8D-9746-4BDC-B587-4FDE5AF1FBA6}" srcOrd="0" destOrd="0" presId="urn:microsoft.com/office/officeart/2005/8/layout/hierarchy6"/>
    <dgm:cxn modelId="{0FF58130-AC40-451A-8D1C-E6F8B7446EF8}" type="presParOf" srcId="{862F0DE1-A82C-47D9-91A9-925FA4FACFCE}" destId="{408D2B04-FA29-44E8-95F1-C4BBE7C12D5F}" srcOrd="1" destOrd="0" presId="urn:microsoft.com/office/officeart/2005/8/layout/hierarchy6"/>
    <dgm:cxn modelId="{35372798-8E7F-457E-AB1B-484DC421469C}" type="presParOf" srcId="{408D2B04-FA29-44E8-95F1-C4BBE7C12D5F}" destId="{5E4CBF77-7455-4D3D-934B-B7FF01CF4BEC}" srcOrd="0" destOrd="0" presId="urn:microsoft.com/office/officeart/2005/8/layout/hierarchy6"/>
    <dgm:cxn modelId="{E20E2133-5BF4-49B6-892E-D373EE4512EB}" type="presParOf" srcId="{408D2B04-FA29-44E8-95F1-C4BBE7C12D5F}" destId="{77D5D13D-72BC-4FD5-B1FB-C69CE33D91BA}" srcOrd="1" destOrd="0" presId="urn:microsoft.com/office/officeart/2005/8/layout/hierarchy6"/>
    <dgm:cxn modelId="{4E10E004-CB83-4AB5-9719-BE6B43A0E00D}" type="presParOf" srcId="{77D5D13D-72BC-4FD5-B1FB-C69CE33D91BA}" destId="{AF478B5A-9CA4-44A9-8DA0-A14FBD0008C9}" srcOrd="0" destOrd="0" presId="urn:microsoft.com/office/officeart/2005/8/layout/hierarchy6"/>
    <dgm:cxn modelId="{4DCF9F9B-E6F8-48CF-9234-E2F275A5A268}" type="presParOf" srcId="{77D5D13D-72BC-4FD5-B1FB-C69CE33D91BA}" destId="{DC7A5FA4-9F4C-4EE8-9113-21C5EA809056}" srcOrd="1" destOrd="0" presId="urn:microsoft.com/office/officeart/2005/8/layout/hierarchy6"/>
    <dgm:cxn modelId="{C072ED5B-5D92-4708-A731-06DD305548DB}" type="presParOf" srcId="{408D2B04-FA29-44E8-95F1-C4BBE7C12D5F}" destId="{A1F17A05-C7B6-4673-844B-6E4584D8B122}" srcOrd="2" destOrd="0" presId="urn:microsoft.com/office/officeart/2005/8/layout/hierarchy6"/>
    <dgm:cxn modelId="{A1BF9B8A-E0B2-48EB-983E-4A779C3F4675}" type="presParOf" srcId="{408D2B04-FA29-44E8-95F1-C4BBE7C12D5F}" destId="{3E0C751F-8BCD-4A0A-94CF-44CB84324634}" srcOrd="3" destOrd="0" presId="urn:microsoft.com/office/officeart/2005/8/layout/hierarchy6"/>
    <dgm:cxn modelId="{342A93C3-6587-4176-9649-0089BFC00CDB}" type="presParOf" srcId="{3E0C751F-8BCD-4A0A-94CF-44CB84324634}" destId="{82B82102-5320-4CEB-BA39-138F5EC19809}" srcOrd="0" destOrd="0" presId="urn:microsoft.com/office/officeart/2005/8/layout/hierarchy6"/>
    <dgm:cxn modelId="{8F4C2D8F-EDBC-424A-9D60-767A12454C18}" type="presParOf" srcId="{3E0C751F-8BCD-4A0A-94CF-44CB84324634}" destId="{8F7572ED-35AD-45F3-88F5-FBCE5F2D11C7}" srcOrd="1" destOrd="0" presId="urn:microsoft.com/office/officeart/2005/8/layout/hierarchy6"/>
    <dgm:cxn modelId="{2C7DA782-F84E-40F7-89A0-231486FCB236}" type="presParOf" srcId="{8F7572ED-35AD-45F3-88F5-FBCE5F2D11C7}" destId="{09E36953-41DC-42D0-99E1-BE6CEDEC7B4B}" srcOrd="0" destOrd="0" presId="urn:microsoft.com/office/officeart/2005/8/layout/hierarchy6"/>
    <dgm:cxn modelId="{86EA2CD4-5CC4-4E50-AD4F-09ACDF3C6414}" type="presParOf" srcId="{8F7572ED-35AD-45F3-88F5-FBCE5F2D11C7}" destId="{0EB573DC-4002-44B9-9C74-46DE7975BB84}" srcOrd="1" destOrd="0" presId="urn:microsoft.com/office/officeart/2005/8/layout/hierarchy6"/>
    <dgm:cxn modelId="{EBBE0363-650E-4104-979A-120899471615}" type="presParOf" srcId="{0EB573DC-4002-44B9-9C74-46DE7975BB84}" destId="{CC0E0189-2527-4DFA-99D0-C92A7877C3D1}" srcOrd="0" destOrd="0" presId="urn:microsoft.com/office/officeart/2005/8/layout/hierarchy6"/>
    <dgm:cxn modelId="{05F24679-CDF1-4C3F-A34C-6F158DF717CF}" type="presParOf" srcId="{0EB573DC-4002-44B9-9C74-46DE7975BB84}" destId="{13122F2E-601F-41FB-A8C8-A3F9E9BD5DD3}" srcOrd="1" destOrd="0" presId="urn:microsoft.com/office/officeart/2005/8/layout/hierarchy6"/>
    <dgm:cxn modelId="{6F2BE475-E485-4A46-85BF-357FA5692020}" type="presParOf" srcId="{8F7572ED-35AD-45F3-88F5-FBCE5F2D11C7}" destId="{08805864-E3F2-4D2A-8C26-BEB8E23780D7}" srcOrd="2" destOrd="0" presId="urn:microsoft.com/office/officeart/2005/8/layout/hierarchy6"/>
    <dgm:cxn modelId="{297E2724-CA0E-4D34-B30F-F5952875A138}" type="presParOf" srcId="{8F7572ED-35AD-45F3-88F5-FBCE5F2D11C7}" destId="{53E5CC1F-DBDF-4CD4-B67F-E276BB29DA72}" srcOrd="3" destOrd="0" presId="urn:microsoft.com/office/officeart/2005/8/layout/hierarchy6"/>
    <dgm:cxn modelId="{B0B37EA0-6F74-4864-8689-6D67DDF16D90}" type="presParOf" srcId="{53E5CC1F-DBDF-4CD4-B67F-E276BB29DA72}" destId="{495F4A1E-8428-491B-A545-35AD170834A7}" srcOrd="0" destOrd="0" presId="urn:microsoft.com/office/officeart/2005/8/layout/hierarchy6"/>
    <dgm:cxn modelId="{EDD80E9E-DF3A-4B57-9B2F-76F6DF0FDFB7}" type="presParOf" srcId="{53E5CC1F-DBDF-4CD4-B67F-E276BB29DA72}" destId="{8ECAB19C-3CC5-4D9D-8AD1-37FC16E73925}" srcOrd="1" destOrd="0" presId="urn:microsoft.com/office/officeart/2005/8/layout/hierarchy6"/>
    <dgm:cxn modelId="{44A429E0-A30D-4395-A059-396313B4A5EC}" type="presParOf" srcId="{8307A4A7-82AE-4510-B868-1A2CE1D68451}" destId="{66361A5E-F819-4D66-8E7A-CDB0EA0DFE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A0BF8-2B2C-41DF-BA34-2BFA6906F56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3D42C-4AEE-426F-8534-B40AC3802A96}">
      <dgm:prSet phldrT="[Text]"/>
      <dgm:spPr/>
      <dgm:t>
        <a:bodyPr/>
        <a:lstStyle/>
        <a:p>
          <a:r>
            <a:rPr lang="en-US" dirty="0" smtClean="0"/>
            <a:t>Compounds</a:t>
          </a:r>
          <a:endParaRPr lang="en-US" dirty="0"/>
        </a:p>
      </dgm:t>
    </dgm:pt>
    <dgm:pt modelId="{08DD4011-CC3C-41FC-86FA-9095FD565CC2}" type="parTrans" cxnId="{EC332D2A-7D3C-4A20-BD41-E0329D07C671}">
      <dgm:prSet/>
      <dgm:spPr/>
      <dgm:t>
        <a:bodyPr/>
        <a:lstStyle/>
        <a:p>
          <a:endParaRPr lang="en-US"/>
        </a:p>
      </dgm:t>
    </dgm:pt>
    <dgm:pt modelId="{9CD4B868-DD9F-475B-8C8C-D1CFC83B6BA5}" type="sibTrans" cxnId="{EC332D2A-7D3C-4A20-BD41-E0329D07C671}">
      <dgm:prSet/>
      <dgm:spPr/>
      <dgm:t>
        <a:bodyPr/>
        <a:lstStyle/>
        <a:p>
          <a:endParaRPr lang="en-US"/>
        </a:p>
      </dgm:t>
    </dgm:pt>
    <dgm:pt modelId="{C1A94D5D-F35C-41C1-8E25-E65283B79C51}">
      <dgm:prSet phldrT="[Text]"/>
      <dgm:spPr/>
      <dgm:t>
        <a:bodyPr/>
        <a:lstStyle/>
        <a:p>
          <a:r>
            <a:rPr lang="en-US" dirty="0" smtClean="0"/>
            <a:t>Covalent</a:t>
          </a:r>
          <a:endParaRPr lang="en-US" dirty="0"/>
        </a:p>
      </dgm:t>
    </dgm:pt>
    <dgm:pt modelId="{C7E8FCE4-3F5F-4B00-882B-4FDF4C501C6C}" type="parTrans" cxnId="{97B1C908-A77F-409B-9362-F57E62CFA479}">
      <dgm:prSet/>
      <dgm:spPr/>
      <dgm:t>
        <a:bodyPr/>
        <a:lstStyle/>
        <a:p>
          <a:endParaRPr lang="en-US"/>
        </a:p>
      </dgm:t>
    </dgm:pt>
    <dgm:pt modelId="{392A892C-786D-419E-BB2E-A52340DD1EE6}" type="sibTrans" cxnId="{97B1C908-A77F-409B-9362-F57E62CFA479}">
      <dgm:prSet/>
      <dgm:spPr/>
      <dgm:t>
        <a:bodyPr/>
        <a:lstStyle/>
        <a:p>
          <a:endParaRPr lang="en-US"/>
        </a:p>
      </dgm:t>
    </dgm:pt>
    <dgm:pt modelId="{98DDC448-61D0-4A59-9B0F-528A741F68FF}">
      <dgm:prSet phldrT="[Text]"/>
      <dgm:spPr/>
      <dgm:t>
        <a:bodyPr/>
        <a:lstStyle/>
        <a:p>
          <a:endParaRPr lang="en-US" dirty="0"/>
        </a:p>
      </dgm:t>
    </dgm:pt>
    <dgm:pt modelId="{3265AC57-D193-4947-9AA2-3CFA076E11F7}" type="parTrans" cxnId="{36603F4E-CF0C-406E-96F6-8A60842A2059}">
      <dgm:prSet/>
      <dgm:spPr/>
      <dgm:t>
        <a:bodyPr/>
        <a:lstStyle/>
        <a:p>
          <a:endParaRPr lang="en-US"/>
        </a:p>
      </dgm:t>
    </dgm:pt>
    <dgm:pt modelId="{5AC1D91D-1237-4831-89FC-B7F41A3FEC89}" type="sibTrans" cxnId="{36603F4E-CF0C-406E-96F6-8A60842A2059}">
      <dgm:prSet/>
      <dgm:spPr/>
      <dgm:t>
        <a:bodyPr/>
        <a:lstStyle/>
        <a:p>
          <a:endParaRPr lang="en-US"/>
        </a:p>
      </dgm:t>
    </dgm:pt>
    <dgm:pt modelId="{26A7C781-6B76-4FAC-89EF-2D08715A6084}">
      <dgm:prSet phldrT="[Text]"/>
      <dgm:spPr/>
      <dgm:t>
        <a:bodyPr/>
        <a:lstStyle/>
        <a:p>
          <a:r>
            <a:rPr lang="en-US" dirty="0" smtClean="0"/>
            <a:t>Ionic</a:t>
          </a:r>
          <a:endParaRPr lang="en-US" dirty="0"/>
        </a:p>
      </dgm:t>
    </dgm:pt>
    <dgm:pt modelId="{90BACD3A-E42E-446C-85C1-02508AB67945}" type="parTrans" cxnId="{A863BB91-CE33-4B31-928D-AA94AF8EE5A4}">
      <dgm:prSet/>
      <dgm:spPr/>
      <dgm:t>
        <a:bodyPr/>
        <a:lstStyle/>
        <a:p>
          <a:endParaRPr lang="en-US"/>
        </a:p>
      </dgm:t>
    </dgm:pt>
    <dgm:pt modelId="{96BAF9CB-64B0-4755-A98B-4168A2FD0E54}" type="sibTrans" cxnId="{A863BB91-CE33-4B31-928D-AA94AF8EE5A4}">
      <dgm:prSet/>
      <dgm:spPr/>
      <dgm:t>
        <a:bodyPr/>
        <a:lstStyle/>
        <a:p>
          <a:endParaRPr lang="en-US"/>
        </a:p>
      </dgm:t>
    </dgm:pt>
    <dgm:pt modelId="{CE743B4D-DC1F-4A3B-B688-C4251106E1C2}">
      <dgm:prSet phldrT="[Text]"/>
      <dgm:spPr/>
      <dgm:t>
        <a:bodyPr/>
        <a:lstStyle/>
        <a:p>
          <a:endParaRPr lang="en-US" dirty="0"/>
        </a:p>
      </dgm:t>
    </dgm:pt>
    <dgm:pt modelId="{F20FFC49-F975-4093-87E5-3011848C808B}" type="parTrans" cxnId="{B764B432-4DDE-473E-A45B-5D7687F093D4}">
      <dgm:prSet/>
      <dgm:spPr/>
      <dgm:t>
        <a:bodyPr/>
        <a:lstStyle/>
        <a:p>
          <a:endParaRPr lang="en-US"/>
        </a:p>
      </dgm:t>
    </dgm:pt>
    <dgm:pt modelId="{F611CFBC-35CF-4E20-A963-05433D92E862}" type="sibTrans" cxnId="{B764B432-4DDE-473E-A45B-5D7687F093D4}">
      <dgm:prSet/>
      <dgm:spPr/>
      <dgm:t>
        <a:bodyPr/>
        <a:lstStyle/>
        <a:p>
          <a:endParaRPr lang="en-US"/>
        </a:p>
      </dgm:t>
    </dgm:pt>
    <dgm:pt modelId="{8307A4A7-82AE-4510-B868-1A2CE1D68451}" type="pres">
      <dgm:prSet presAssocID="{070A0BF8-2B2C-41DF-BA34-2BFA6906F5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1668D-3101-4F0A-B55A-389B4DAE3765}" type="pres">
      <dgm:prSet presAssocID="{070A0BF8-2B2C-41DF-BA34-2BFA6906F56C}" presName="hierFlow" presStyleCnt="0"/>
      <dgm:spPr/>
    </dgm:pt>
    <dgm:pt modelId="{BD151EC4-D80B-49BD-BCA5-5D555F723F5B}" type="pres">
      <dgm:prSet presAssocID="{070A0BF8-2B2C-41DF-BA34-2BFA6906F5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62F0DE1-A82C-47D9-91A9-925FA4FACFCE}" type="pres">
      <dgm:prSet presAssocID="{9623D42C-4AEE-426F-8534-B40AC3802A96}" presName="Name14" presStyleCnt="0"/>
      <dgm:spPr/>
    </dgm:pt>
    <dgm:pt modelId="{B4B01C8D-9746-4BDC-B587-4FDE5AF1FBA6}" type="pres">
      <dgm:prSet presAssocID="{9623D42C-4AEE-426F-8534-B40AC3802A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D2B04-FA29-44E8-95F1-C4BBE7C12D5F}" type="pres">
      <dgm:prSet presAssocID="{9623D42C-4AEE-426F-8534-B40AC3802A96}" presName="hierChild2" presStyleCnt="0"/>
      <dgm:spPr/>
    </dgm:pt>
    <dgm:pt modelId="{5E4CBF77-7455-4D3D-934B-B7FF01CF4BEC}" type="pres">
      <dgm:prSet presAssocID="{90BACD3A-E42E-446C-85C1-02508AB6794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77D5D13D-72BC-4FD5-B1FB-C69CE33D91BA}" type="pres">
      <dgm:prSet presAssocID="{26A7C781-6B76-4FAC-89EF-2D08715A6084}" presName="Name21" presStyleCnt="0"/>
      <dgm:spPr/>
    </dgm:pt>
    <dgm:pt modelId="{AF478B5A-9CA4-44A9-8DA0-A14FBD0008C9}" type="pres">
      <dgm:prSet presAssocID="{26A7C781-6B76-4FAC-89EF-2D08715A6084}" presName="level2Shape" presStyleLbl="node2" presStyleIdx="0" presStyleCnt="2"/>
      <dgm:spPr/>
      <dgm:t>
        <a:bodyPr/>
        <a:lstStyle/>
        <a:p>
          <a:endParaRPr lang="en-US"/>
        </a:p>
      </dgm:t>
    </dgm:pt>
    <dgm:pt modelId="{DC7A5FA4-9F4C-4EE8-9113-21C5EA809056}" type="pres">
      <dgm:prSet presAssocID="{26A7C781-6B76-4FAC-89EF-2D08715A6084}" presName="hierChild3" presStyleCnt="0"/>
      <dgm:spPr/>
    </dgm:pt>
    <dgm:pt modelId="{A1F17A05-C7B6-4673-844B-6E4584D8B122}" type="pres">
      <dgm:prSet presAssocID="{C7E8FCE4-3F5F-4B00-882B-4FDF4C501C6C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E0C751F-8BCD-4A0A-94CF-44CB84324634}" type="pres">
      <dgm:prSet presAssocID="{C1A94D5D-F35C-41C1-8E25-E65283B79C51}" presName="Name21" presStyleCnt="0"/>
      <dgm:spPr/>
    </dgm:pt>
    <dgm:pt modelId="{82B82102-5320-4CEB-BA39-138F5EC19809}" type="pres">
      <dgm:prSet presAssocID="{C1A94D5D-F35C-41C1-8E25-E65283B79C51}" presName="level2Shape" presStyleLbl="node2" presStyleIdx="1" presStyleCnt="2"/>
      <dgm:spPr/>
      <dgm:t>
        <a:bodyPr/>
        <a:lstStyle/>
        <a:p>
          <a:endParaRPr lang="en-US"/>
        </a:p>
      </dgm:t>
    </dgm:pt>
    <dgm:pt modelId="{8F7572ED-35AD-45F3-88F5-FBCE5F2D11C7}" type="pres">
      <dgm:prSet presAssocID="{C1A94D5D-F35C-41C1-8E25-E65283B79C51}" presName="hierChild3" presStyleCnt="0"/>
      <dgm:spPr/>
    </dgm:pt>
    <dgm:pt modelId="{09E36953-41DC-42D0-99E1-BE6CEDEC7B4B}" type="pres">
      <dgm:prSet presAssocID="{3265AC57-D193-4947-9AA2-3CFA076E11F7}" presName="Name19" presStyleLbl="parChTrans1D3" presStyleIdx="0" presStyleCnt="2"/>
      <dgm:spPr/>
      <dgm:t>
        <a:bodyPr/>
        <a:lstStyle/>
        <a:p>
          <a:endParaRPr lang="en-US"/>
        </a:p>
      </dgm:t>
    </dgm:pt>
    <dgm:pt modelId="{0EB573DC-4002-44B9-9C74-46DE7975BB84}" type="pres">
      <dgm:prSet presAssocID="{98DDC448-61D0-4A59-9B0F-528A741F68FF}" presName="Name21" presStyleCnt="0"/>
      <dgm:spPr/>
    </dgm:pt>
    <dgm:pt modelId="{CC0E0189-2527-4DFA-99D0-C92A7877C3D1}" type="pres">
      <dgm:prSet presAssocID="{98DDC448-61D0-4A59-9B0F-528A741F68FF}" presName="level2Shape" presStyleLbl="node3" presStyleIdx="0" presStyleCnt="2"/>
      <dgm:spPr/>
      <dgm:t>
        <a:bodyPr/>
        <a:lstStyle/>
        <a:p>
          <a:endParaRPr lang="en-US"/>
        </a:p>
      </dgm:t>
    </dgm:pt>
    <dgm:pt modelId="{13122F2E-601F-41FB-A8C8-A3F9E9BD5DD3}" type="pres">
      <dgm:prSet presAssocID="{98DDC448-61D0-4A59-9B0F-528A741F68FF}" presName="hierChild3" presStyleCnt="0"/>
      <dgm:spPr/>
    </dgm:pt>
    <dgm:pt modelId="{08805864-E3F2-4D2A-8C26-BEB8E23780D7}" type="pres">
      <dgm:prSet presAssocID="{F20FFC49-F975-4093-87E5-3011848C808B}" presName="Name19" presStyleLbl="parChTrans1D3" presStyleIdx="1" presStyleCnt="2"/>
      <dgm:spPr/>
      <dgm:t>
        <a:bodyPr/>
        <a:lstStyle/>
        <a:p>
          <a:endParaRPr lang="en-US"/>
        </a:p>
      </dgm:t>
    </dgm:pt>
    <dgm:pt modelId="{53E5CC1F-DBDF-4CD4-B67F-E276BB29DA72}" type="pres">
      <dgm:prSet presAssocID="{CE743B4D-DC1F-4A3B-B688-C4251106E1C2}" presName="Name21" presStyleCnt="0"/>
      <dgm:spPr/>
    </dgm:pt>
    <dgm:pt modelId="{495F4A1E-8428-491B-A545-35AD170834A7}" type="pres">
      <dgm:prSet presAssocID="{CE743B4D-DC1F-4A3B-B688-C4251106E1C2}" presName="level2Shape" presStyleLbl="node3" presStyleIdx="1" presStyleCnt="2"/>
      <dgm:spPr/>
      <dgm:t>
        <a:bodyPr/>
        <a:lstStyle/>
        <a:p>
          <a:endParaRPr lang="en-US"/>
        </a:p>
      </dgm:t>
    </dgm:pt>
    <dgm:pt modelId="{8ECAB19C-3CC5-4D9D-8AD1-37FC16E73925}" type="pres">
      <dgm:prSet presAssocID="{CE743B4D-DC1F-4A3B-B688-C4251106E1C2}" presName="hierChild3" presStyleCnt="0"/>
      <dgm:spPr/>
    </dgm:pt>
    <dgm:pt modelId="{66361A5E-F819-4D66-8E7A-CDB0EA0DFE0D}" type="pres">
      <dgm:prSet presAssocID="{070A0BF8-2B2C-41DF-BA34-2BFA6906F56C}" presName="bgShapesFlow" presStyleCnt="0"/>
      <dgm:spPr/>
    </dgm:pt>
  </dgm:ptLst>
  <dgm:cxnLst>
    <dgm:cxn modelId="{B764B432-4DDE-473E-A45B-5D7687F093D4}" srcId="{C1A94D5D-F35C-41C1-8E25-E65283B79C51}" destId="{CE743B4D-DC1F-4A3B-B688-C4251106E1C2}" srcOrd="1" destOrd="0" parTransId="{F20FFC49-F975-4093-87E5-3011848C808B}" sibTransId="{F611CFBC-35CF-4E20-A963-05433D92E862}"/>
    <dgm:cxn modelId="{97B1C908-A77F-409B-9362-F57E62CFA479}" srcId="{9623D42C-4AEE-426F-8534-B40AC3802A96}" destId="{C1A94D5D-F35C-41C1-8E25-E65283B79C51}" srcOrd="1" destOrd="0" parTransId="{C7E8FCE4-3F5F-4B00-882B-4FDF4C501C6C}" sibTransId="{392A892C-786D-419E-BB2E-A52340DD1EE6}"/>
    <dgm:cxn modelId="{117F8D5E-872A-4BEB-956A-6117EF8C7D7B}" type="presOf" srcId="{070A0BF8-2B2C-41DF-BA34-2BFA6906F56C}" destId="{8307A4A7-82AE-4510-B868-1A2CE1D68451}" srcOrd="0" destOrd="0" presId="urn:microsoft.com/office/officeart/2005/8/layout/hierarchy6"/>
    <dgm:cxn modelId="{F41F1A02-24D1-4A6C-AEA7-36EA4F2BEFB8}" type="presOf" srcId="{3265AC57-D193-4947-9AA2-3CFA076E11F7}" destId="{09E36953-41DC-42D0-99E1-BE6CEDEC7B4B}" srcOrd="0" destOrd="0" presId="urn:microsoft.com/office/officeart/2005/8/layout/hierarchy6"/>
    <dgm:cxn modelId="{B724E218-BA7E-4F88-8D6E-024A8E2514E0}" type="presOf" srcId="{90BACD3A-E42E-446C-85C1-02508AB67945}" destId="{5E4CBF77-7455-4D3D-934B-B7FF01CF4BEC}" srcOrd="0" destOrd="0" presId="urn:microsoft.com/office/officeart/2005/8/layout/hierarchy6"/>
    <dgm:cxn modelId="{657F39DA-ED02-45B4-B9FA-E9453BF4EC3D}" type="presOf" srcId="{C1A94D5D-F35C-41C1-8E25-E65283B79C51}" destId="{82B82102-5320-4CEB-BA39-138F5EC19809}" srcOrd="0" destOrd="0" presId="urn:microsoft.com/office/officeart/2005/8/layout/hierarchy6"/>
    <dgm:cxn modelId="{84566370-05C6-4E7C-91F5-0CCF1C48B6D6}" type="presOf" srcId="{98DDC448-61D0-4A59-9B0F-528A741F68FF}" destId="{CC0E0189-2527-4DFA-99D0-C92A7877C3D1}" srcOrd="0" destOrd="0" presId="urn:microsoft.com/office/officeart/2005/8/layout/hierarchy6"/>
    <dgm:cxn modelId="{D98E9BA5-C389-4EBA-A9AC-2169A2E2C74E}" type="presOf" srcId="{CE743B4D-DC1F-4A3B-B688-C4251106E1C2}" destId="{495F4A1E-8428-491B-A545-35AD170834A7}" srcOrd="0" destOrd="0" presId="urn:microsoft.com/office/officeart/2005/8/layout/hierarchy6"/>
    <dgm:cxn modelId="{7EA0AA57-CB78-47B6-A771-CCFBC9ACA573}" type="presOf" srcId="{C7E8FCE4-3F5F-4B00-882B-4FDF4C501C6C}" destId="{A1F17A05-C7B6-4673-844B-6E4584D8B122}" srcOrd="0" destOrd="0" presId="urn:microsoft.com/office/officeart/2005/8/layout/hierarchy6"/>
    <dgm:cxn modelId="{82DE9503-FD12-41B0-BAFB-9B50D6B5CBBA}" type="presOf" srcId="{26A7C781-6B76-4FAC-89EF-2D08715A6084}" destId="{AF478B5A-9CA4-44A9-8DA0-A14FBD0008C9}" srcOrd="0" destOrd="0" presId="urn:microsoft.com/office/officeart/2005/8/layout/hierarchy6"/>
    <dgm:cxn modelId="{A863BB91-CE33-4B31-928D-AA94AF8EE5A4}" srcId="{9623D42C-4AEE-426F-8534-B40AC3802A96}" destId="{26A7C781-6B76-4FAC-89EF-2D08715A6084}" srcOrd="0" destOrd="0" parTransId="{90BACD3A-E42E-446C-85C1-02508AB67945}" sibTransId="{96BAF9CB-64B0-4755-A98B-4168A2FD0E54}"/>
    <dgm:cxn modelId="{EC332D2A-7D3C-4A20-BD41-E0329D07C671}" srcId="{070A0BF8-2B2C-41DF-BA34-2BFA6906F56C}" destId="{9623D42C-4AEE-426F-8534-B40AC3802A96}" srcOrd="0" destOrd="0" parTransId="{08DD4011-CC3C-41FC-86FA-9095FD565CC2}" sibTransId="{9CD4B868-DD9F-475B-8C8C-D1CFC83B6BA5}"/>
    <dgm:cxn modelId="{E345F176-458A-4071-9473-8754A2F6C723}" type="presOf" srcId="{F20FFC49-F975-4093-87E5-3011848C808B}" destId="{08805864-E3F2-4D2A-8C26-BEB8E23780D7}" srcOrd="0" destOrd="0" presId="urn:microsoft.com/office/officeart/2005/8/layout/hierarchy6"/>
    <dgm:cxn modelId="{36603F4E-CF0C-406E-96F6-8A60842A2059}" srcId="{C1A94D5D-F35C-41C1-8E25-E65283B79C51}" destId="{98DDC448-61D0-4A59-9B0F-528A741F68FF}" srcOrd="0" destOrd="0" parTransId="{3265AC57-D193-4947-9AA2-3CFA076E11F7}" sibTransId="{5AC1D91D-1237-4831-89FC-B7F41A3FEC89}"/>
    <dgm:cxn modelId="{2D4C0414-5F78-46D8-A695-305A44A11656}" type="presOf" srcId="{9623D42C-4AEE-426F-8534-B40AC3802A96}" destId="{B4B01C8D-9746-4BDC-B587-4FDE5AF1FBA6}" srcOrd="0" destOrd="0" presId="urn:microsoft.com/office/officeart/2005/8/layout/hierarchy6"/>
    <dgm:cxn modelId="{6D61595D-42B0-4985-87B2-900C02357335}" type="presParOf" srcId="{8307A4A7-82AE-4510-B868-1A2CE1D68451}" destId="{1D91668D-3101-4F0A-B55A-389B4DAE3765}" srcOrd="0" destOrd="0" presId="urn:microsoft.com/office/officeart/2005/8/layout/hierarchy6"/>
    <dgm:cxn modelId="{E98454FE-1B41-471D-9B34-267A504AA596}" type="presParOf" srcId="{1D91668D-3101-4F0A-B55A-389B4DAE3765}" destId="{BD151EC4-D80B-49BD-BCA5-5D555F723F5B}" srcOrd="0" destOrd="0" presId="urn:microsoft.com/office/officeart/2005/8/layout/hierarchy6"/>
    <dgm:cxn modelId="{8015CDAA-41BF-416F-8DFC-33973C854FBE}" type="presParOf" srcId="{BD151EC4-D80B-49BD-BCA5-5D555F723F5B}" destId="{862F0DE1-A82C-47D9-91A9-925FA4FACFCE}" srcOrd="0" destOrd="0" presId="urn:microsoft.com/office/officeart/2005/8/layout/hierarchy6"/>
    <dgm:cxn modelId="{A6BE2AED-E51E-4EC7-BA68-ACE817F2D145}" type="presParOf" srcId="{862F0DE1-A82C-47D9-91A9-925FA4FACFCE}" destId="{B4B01C8D-9746-4BDC-B587-4FDE5AF1FBA6}" srcOrd="0" destOrd="0" presId="urn:microsoft.com/office/officeart/2005/8/layout/hierarchy6"/>
    <dgm:cxn modelId="{46C77692-ED34-4933-82AD-9E3A0146D77E}" type="presParOf" srcId="{862F0DE1-A82C-47D9-91A9-925FA4FACFCE}" destId="{408D2B04-FA29-44E8-95F1-C4BBE7C12D5F}" srcOrd="1" destOrd="0" presId="urn:microsoft.com/office/officeart/2005/8/layout/hierarchy6"/>
    <dgm:cxn modelId="{562E274C-9C1D-4662-B5E5-5710952BC282}" type="presParOf" srcId="{408D2B04-FA29-44E8-95F1-C4BBE7C12D5F}" destId="{5E4CBF77-7455-4D3D-934B-B7FF01CF4BEC}" srcOrd="0" destOrd="0" presId="urn:microsoft.com/office/officeart/2005/8/layout/hierarchy6"/>
    <dgm:cxn modelId="{55D915F4-486C-4D31-B227-46D63037D3DA}" type="presParOf" srcId="{408D2B04-FA29-44E8-95F1-C4BBE7C12D5F}" destId="{77D5D13D-72BC-4FD5-B1FB-C69CE33D91BA}" srcOrd="1" destOrd="0" presId="urn:microsoft.com/office/officeart/2005/8/layout/hierarchy6"/>
    <dgm:cxn modelId="{10205284-E819-4A78-BC4D-8D96228E1E53}" type="presParOf" srcId="{77D5D13D-72BC-4FD5-B1FB-C69CE33D91BA}" destId="{AF478B5A-9CA4-44A9-8DA0-A14FBD0008C9}" srcOrd="0" destOrd="0" presId="urn:microsoft.com/office/officeart/2005/8/layout/hierarchy6"/>
    <dgm:cxn modelId="{9E33678A-7541-4CC9-AFFD-6E8DDA0A9B6B}" type="presParOf" srcId="{77D5D13D-72BC-4FD5-B1FB-C69CE33D91BA}" destId="{DC7A5FA4-9F4C-4EE8-9113-21C5EA809056}" srcOrd="1" destOrd="0" presId="urn:microsoft.com/office/officeart/2005/8/layout/hierarchy6"/>
    <dgm:cxn modelId="{A7D71C47-CE3E-4092-814D-31EBB13CF747}" type="presParOf" srcId="{408D2B04-FA29-44E8-95F1-C4BBE7C12D5F}" destId="{A1F17A05-C7B6-4673-844B-6E4584D8B122}" srcOrd="2" destOrd="0" presId="urn:microsoft.com/office/officeart/2005/8/layout/hierarchy6"/>
    <dgm:cxn modelId="{7F412A06-B994-4DF0-946C-7AF348801E29}" type="presParOf" srcId="{408D2B04-FA29-44E8-95F1-C4BBE7C12D5F}" destId="{3E0C751F-8BCD-4A0A-94CF-44CB84324634}" srcOrd="3" destOrd="0" presId="urn:microsoft.com/office/officeart/2005/8/layout/hierarchy6"/>
    <dgm:cxn modelId="{7CF6B66C-1A35-40FB-87F2-8E4898FD77C0}" type="presParOf" srcId="{3E0C751F-8BCD-4A0A-94CF-44CB84324634}" destId="{82B82102-5320-4CEB-BA39-138F5EC19809}" srcOrd="0" destOrd="0" presId="urn:microsoft.com/office/officeart/2005/8/layout/hierarchy6"/>
    <dgm:cxn modelId="{468189E3-D69A-4B9B-AC1B-2318539A1411}" type="presParOf" srcId="{3E0C751F-8BCD-4A0A-94CF-44CB84324634}" destId="{8F7572ED-35AD-45F3-88F5-FBCE5F2D11C7}" srcOrd="1" destOrd="0" presId="urn:microsoft.com/office/officeart/2005/8/layout/hierarchy6"/>
    <dgm:cxn modelId="{2A7E7677-65D2-4939-9584-84292F65C4D5}" type="presParOf" srcId="{8F7572ED-35AD-45F3-88F5-FBCE5F2D11C7}" destId="{09E36953-41DC-42D0-99E1-BE6CEDEC7B4B}" srcOrd="0" destOrd="0" presId="urn:microsoft.com/office/officeart/2005/8/layout/hierarchy6"/>
    <dgm:cxn modelId="{AC2DF37F-247D-426B-9620-6EB5EB7BAD34}" type="presParOf" srcId="{8F7572ED-35AD-45F3-88F5-FBCE5F2D11C7}" destId="{0EB573DC-4002-44B9-9C74-46DE7975BB84}" srcOrd="1" destOrd="0" presId="urn:microsoft.com/office/officeart/2005/8/layout/hierarchy6"/>
    <dgm:cxn modelId="{C283E137-1B55-4552-A7BD-4AC84C8C0CC7}" type="presParOf" srcId="{0EB573DC-4002-44B9-9C74-46DE7975BB84}" destId="{CC0E0189-2527-4DFA-99D0-C92A7877C3D1}" srcOrd="0" destOrd="0" presId="urn:microsoft.com/office/officeart/2005/8/layout/hierarchy6"/>
    <dgm:cxn modelId="{36F0483A-7EAF-425D-9344-1DA1475AF788}" type="presParOf" srcId="{0EB573DC-4002-44B9-9C74-46DE7975BB84}" destId="{13122F2E-601F-41FB-A8C8-A3F9E9BD5DD3}" srcOrd="1" destOrd="0" presId="urn:microsoft.com/office/officeart/2005/8/layout/hierarchy6"/>
    <dgm:cxn modelId="{DB6AC8D1-8278-4C46-B6CD-94615EA555CE}" type="presParOf" srcId="{8F7572ED-35AD-45F3-88F5-FBCE5F2D11C7}" destId="{08805864-E3F2-4D2A-8C26-BEB8E23780D7}" srcOrd="2" destOrd="0" presId="urn:microsoft.com/office/officeart/2005/8/layout/hierarchy6"/>
    <dgm:cxn modelId="{27B4B253-6036-4016-9FEA-8DAF2DBFF3F7}" type="presParOf" srcId="{8F7572ED-35AD-45F3-88F5-FBCE5F2D11C7}" destId="{53E5CC1F-DBDF-4CD4-B67F-E276BB29DA72}" srcOrd="3" destOrd="0" presId="urn:microsoft.com/office/officeart/2005/8/layout/hierarchy6"/>
    <dgm:cxn modelId="{5A72A286-90FE-4EF3-B655-5828E04AD919}" type="presParOf" srcId="{53E5CC1F-DBDF-4CD4-B67F-E276BB29DA72}" destId="{495F4A1E-8428-491B-A545-35AD170834A7}" srcOrd="0" destOrd="0" presId="urn:microsoft.com/office/officeart/2005/8/layout/hierarchy6"/>
    <dgm:cxn modelId="{EB1FD867-7702-4EBC-9D5E-3F7CEDB25E99}" type="presParOf" srcId="{53E5CC1F-DBDF-4CD4-B67F-E276BB29DA72}" destId="{8ECAB19C-3CC5-4D9D-8AD1-37FC16E73925}" srcOrd="1" destOrd="0" presId="urn:microsoft.com/office/officeart/2005/8/layout/hierarchy6"/>
    <dgm:cxn modelId="{F3E1DBCA-DCE3-4D56-B477-2B63B327F0DC}" type="presParOf" srcId="{8307A4A7-82AE-4510-B868-1A2CE1D68451}" destId="{66361A5E-F819-4D66-8E7A-CDB0EA0DFE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A0BF8-2B2C-41DF-BA34-2BFA6906F56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3D42C-4AEE-426F-8534-B40AC3802A96}">
      <dgm:prSet phldrT="[Text]"/>
      <dgm:spPr/>
      <dgm:t>
        <a:bodyPr/>
        <a:lstStyle/>
        <a:p>
          <a:r>
            <a:rPr lang="en-US" dirty="0" smtClean="0"/>
            <a:t>Compounds</a:t>
          </a:r>
          <a:endParaRPr lang="en-US" dirty="0"/>
        </a:p>
      </dgm:t>
    </dgm:pt>
    <dgm:pt modelId="{08DD4011-CC3C-41FC-86FA-9095FD565CC2}" type="parTrans" cxnId="{EC332D2A-7D3C-4A20-BD41-E0329D07C671}">
      <dgm:prSet/>
      <dgm:spPr/>
      <dgm:t>
        <a:bodyPr/>
        <a:lstStyle/>
        <a:p>
          <a:endParaRPr lang="en-US"/>
        </a:p>
      </dgm:t>
    </dgm:pt>
    <dgm:pt modelId="{9CD4B868-DD9F-475B-8C8C-D1CFC83B6BA5}" type="sibTrans" cxnId="{EC332D2A-7D3C-4A20-BD41-E0329D07C671}">
      <dgm:prSet/>
      <dgm:spPr/>
      <dgm:t>
        <a:bodyPr/>
        <a:lstStyle/>
        <a:p>
          <a:endParaRPr lang="en-US"/>
        </a:p>
      </dgm:t>
    </dgm:pt>
    <dgm:pt modelId="{C1A94D5D-F35C-41C1-8E25-E65283B79C51}">
      <dgm:prSet phldrT="[Text]"/>
      <dgm:spPr/>
      <dgm:t>
        <a:bodyPr/>
        <a:lstStyle/>
        <a:p>
          <a:r>
            <a:rPr lang="en-US" dirty="0" smtClean="0"/>
            <a:t>Covalent</a:t>
          </a:r>
          <a:endParaRPr lang="en-US" dirty="0"/>
        </a:p>
      </dgm:t>
    </dgm:pt>
    <dgm:pt modelId="{C7E8FCE4-3F5F-4B00-882B-4FDF4C501C6C}" type="parTrans" cxnId="{97B1C908-A77F-409B-9362-F57E62CFA479}">
      <dgm:prSet/>
      <dgm:spPr/>
      <dgm:t>
        <a:bodyPr/>
        <a:lstStyle/>
        <a:p>
          <a:endParaRPr lang="en-US"/>
        </a:p>
      </dgm:t>
    </dgm:pt>
    <dgm:pt modelId="{392A892C-786D-419E-BB2E-A52340DD1EE6}" type="sibTrans" cxnId="{97B1C908-A77F-409B-9362-F57E62CFA479}">
      <dgm:prSet/>
      <dgm:spPr/>
      <dgm:t>
        <a:bodyPr/>
        <a:lstStyle/>
        <a:p>
          <a:endParaRPr lang="en-US"/>
        </a:p>
      </dgm:t>
    </dgm:pt>
    <dgm:pt modelId="{98DDC448-61D0-4A59-9B0F-528A741F68FF}">
      <dgm:prSet phldrT="[Text]"/>
      <dgm:spPr/>
      <dgm:t>
        <a:bodyPr/>
        <a:lstStyle/>
        <a:p>
          <a:r>
            <a:rPr lang="en-US" dirty="0" smtClean="0"/>
            <a:t>Polar</a:t>
          </a:r>
          <a:endParaRPr lang="en-US" dirty="0"/>
        </a:p>
      </dgm:t>
    </dgm:pt>
    <dgm:pt modelId="{3265AC57-D193-4947-9AA2-3CFA076E11F7}" type="parTrans" cxnId="{36603F4E-CF0C-406E-96F6-8A60842A2059}">
      <dgm:prSet/>
      <dgm:spPr/>
      <dgm:t>
        <a:bodyPr/>
        <a:lstStyle/>
        <a:p>
          <a:endParaRPr lang="en-US"/>
        </a:p>
      </dgm:t>
    </dgm:pt>
    <dgm:pt modelId="{5AC1D91D-1237-4831-89FC-B7F41A3FEC89}" type="sibTrans" cxnId="{36603F4E-CF0C-406E-96F6-8A60842A2059}">
      <dgm:prSet/>
      <dgm:spPr/>
      <dgm:t>
        <a:bodyPr/>
        <a:lstStyle/>
        <a:p>
          <a:endParaRPr lang="en-US"/>
        </a:p>
      </dgm:t>
    </dgm:pt>
    <dgm:pt modelId="{26A7C781-6B76-4FAC-89EF-2D08715A6084}">
      <dgm:prSet phldrT="[Text]"/>
      <dgm:spPr/>
      <dgm:t>
        <a:bodyPr/>
        <a:lstStyle/>
        <a:p>
          <a:r>
            <a:rPr lang="en-US" dirty="0" smtClean="0"/>
            <a:t>Ionic</a:t>
          </a:r>
          <a:endParaRPr lang="en-US" dirty="0"/>
        </a:p>
      </dgm:t>
    </dgm:pt>
    <dgm:pt modelId="{90BACD3A-E42E-446C-85C1-02508AB67945}" type="parTrans" cxnId="{A863BB91-CE33-4B31-928D-AA94AF8EE5A4}">
      <dgm:prSet/>
      <dgm:spPr/>
      <dgm:t>
        <a:bodyPr/>
        <a:lstStyle/>
        <a:p>
          <a:endParaRPr lang="en-US"/>
        </a:p>
      </dgm:t>
    </dgm:pt>
    <dgm:pt modelId="{96BAF9CB-64B0-4755-A98B-4168A2FD0E54}" type="sibTrans" cxnId="{A863BB91-CE33-4B31-928D-AA94AF8EE5A4}">
      <dgm:prSet/>
      <dgm:spPr/>
      <dgm:t>
        <a:bodyPr/>
        <a:lstStyle/>
        <a:p>
          <a:endParaRPr lang="en-US"/>
        </a:p>
      </dgm:t>
    </dgm:pt>
    <dgm:pt modelId="{CE743B4D-DC1F-4A3B-B688-C4251106E1C2}">
      <dgm:prSet phldrT="[Text]"/>
      <dgm:spPr/>
      <dgm:t>
        <a:bodyPr/>
        <a:lstStyle/>
        <a:p>
          <a:endParaRPr lang="en-US" dirty="0"/>
        </a:p>
      </dgm:t>
    </dgm:pt>
    <dgm:pt modelId="{F20FFC49-F975-4093-87E5-3011848C808B}" type="parTrans" cxnId="{B764B432-4DDE-473E-A45B-5D7687F093D4}">
      <dgm:prSet/>
      <dgm:spPr/>
      <dgm:t>
        <a:bodyPr/>
        <a:lstStyle/>
        <a:p>
          <a:endParaRPr lang="en-US"/>
        </a:p>
      </dgm:t>
    </dgm:pt>
    <dgm:pt modelId="{F611CFBC-35CF-4E20-A963-05433D92E862}" type="sibTrans" cxnId="{B764B432-4DDE-473E-A45B-5D7687F093D4}">
      <dgm:prSet/>
      <dgm:spPr/>
      <dgm:t>
        <a:bodyPr/>
        <a:lstStyle/>
        <a:p>
          <a:endParaRPr lang="en-US"/>
        </a:p>
      </dgm:t>
    </dgm:pt>
    <dgm:pt modelId="{8307A4A7-82AE-4510-B868-1A2CE1D68451}" type="pres">
      <dgm:prSet presAssocID="{070A0BF8-2B2C-41DF-BA34-2BFA6906F5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1668D-3101-4F0A-B55A-389B4DAE3765}" type="pres">
      <dgm:prSet presAssocID="{070A0BF8-2B2C-41DF-BA34-2BFA6906F56C}" presName="hierFlow" presStyleCnt="0"/>
      <dgm:spPr/>
    </dgm:pt>
    <dgm:pt modelId="{BD151EC4-D80B-49BD-BCA5-5D555F723F5B}" type="pres">
      <dgm:prSet presAssocID="{070A0BF8-2B2C-41DF-BA34-2BFA6906F5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62F0DE1-A82C-47D9-91A9-925FA4FACFCE}" type="pres">
      <dgm:prSet presAssocID="{9623D42C-4AEE-426F-8534-B40AC3802A96}" presName="Name14" presStyleCnt="0"/>
      <dgm:spPr/>
    </dgm:pt>
    <dgm:pt modelId="{B4B01C8D-9746-4BDC-B587-4FDE5AF1FBA6}" type="pres">
      <dgm:prSet presAssocID="{9623D42C-4AEE-426F-8534-B40AC3802A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D2B04-FA29-44E8-95F1-C4BBE7C12D5F}" type="pres">
      <dgm:prSet presAssocID="{9623D42C-4AEE-426F-8534-B40AC3802A96}" presName="hierChild2" presStyleCnt="0"/>
      <dgm:spPr/>
    </dgm:pt>
    <dgm:pt modelId="{5E4CBF77-7455-4D3D-934B-B7FF01CF4BEC}" type="pres">
      <dgm:prSet presAssocID="{90BACD3A-E42E-446C-85C1-02508AB6794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77D5D13D-72BC-4FD5-B1FB-C69CE33D91BA}" type="pres">
      <dgm:prSet presAssocID="{26A7C781-6B76-4FAC-89EF-2D08715A6084}" presName="Name21" presStyleCnt="0"/>
      <dgm:spPr/>
    </dgm:pt>
    <dgm:pt modelId="{AF478B5A-9CA4-44A9-8DA0-A14FBD0008C9}" type="pres">
      <dgm:prSet presAssocID="{26A7C781-6B76-4FAC-89EF-2D08715A6084}" presName="level2Shape" presStyleLbl="node2" presStyleIdx="0" presStyleCnt="2"/>
      <dgm:spPr/>
      <dgm:t>
        <a:bodyPr/>
        <a:lstStyle/>
        <a:p>
          <a:endParaRPr lang="en-US"/>
        </a:p>
      </dgm:t>
    </dgm:pt>
    <dgm:pt modelId="{DC7A5FA4-9F4C-4EE8-9113-21C5EA809056}" type="pres">
      <dgm:prSet presAssocID="{26A7C781-6B76-4FAC-89EF-2D08715A6084}" presName="hierChild3" presStyleCnt="0"/>
      <dgm:spPr/>
    </dgm:pt>
    <dgm:pt modelId="{A1F17A05-C7B6-4673-844B-6E4584D8B122}" type="pres">
      <dgm:prSet presAssocID="{C7E8FCE4-3F5F-4B00-882B-4FDF4C501C6C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E0C751F-8BCD-4A0A-94CF-44CB84324634}" type="pres">
      <dgm:prSet presAssocID="{C1A94D5D-F35C-41C1-8E25-E65283B79C51}" presName="Name21" presStyleCnt="0"/>
      <dgm:spPr/>
    </dgm:pt>
    <dgm:pt modelId="{82B82102-5320-4CEB-BA39-138F5EC19809}" type="pres">
      <dgm:prSet presAssocID="{C1A94D5D-F35C-41C1-8E25-E65283B79C51}" presName="level2Shape" presStyleLbl="node2" presStyleIdx="1" presStyleCnt="2"/>
      <dgm:spPr/>
      <dgm:t>
        <a:bodyPr/>
        <a:lstStyle/>
        <a:p>
          <a:endParaRPr lang="en-US"/>
        </a:p>
      </dgm:t>
    </dgm:pt>
    <dgm:pt modelId="{8F7572ED-35AD-45F3-88F5-FBCE5F2D11C7}" type="pres">
      <dgm:prSet presAssocID="{C1A94D5D-F35C-41C1-8E25-E65283B79C51}" presName="hierChild3" presStyleCnt="0"/>
      <dgm:spPr/>
    </dgm:pt>
    <dgm:pt modelId="{09E36953-41DC-42D0-99E1-BE6CEDEC7B4B}" type="pres">
      <dgm:prSet presAssocID="{3265AC57-D193-4947-9AA2-3CFA076E11F7}" presName="Name19" presStyleLbl="parChTrans1D3" presStyleIdx="0" presStyleCnt="2"/>
      <dgm:spPr/>
      <dgm:t>
        <a:bodyPr/>
        <a:lstStyle/>
        <a:p>
          <a:endParaRPr lang="en-US"/>
        </a:p>
      </dgm:t>
    </dgm:pt>
    <dgm:pt modelId="{0EB573DC-4002-44B9-9C74-46DE7975BB84}" type="pres">
      <dgm:prSet presAssocID="{98DDC448-61D0-4A59-9B0F-528A741F68FF}" presName="Name21" presStyleCnt="0"/>
      <dgm:spPr/>
    </dgm:pt>
    <dgm:pt modelId="{CC0E0189-2527-4DFA-99D0-C92A7877C3D1}" type="pres">
      <dgm:prSet presAssocID="{98DDC448-61D0-4A59-9B0F-528A741F68FF}" presName="level2Shape" presStyleLbl="node3" presStyleIdx="0" presStyleCnt="2"/>
      <dgm:spPr/>
      <dgm:t>
        <a:bodyPr/>
        <a:lstStyle/>
        <a:p>
          <a:endParaRPr lang="en-US"/>
        </a:p>
      </dgm:t>
    </dgm:pt>
    <dgm:pt modelId="{13122F2E-601F-41FB-A8C8-A3F9E9BD5DD3}" type="pres">
      <dgm:prSet presAssocID="{98DDC448-61D0-4A59-9B0F-528A741F68FF}" presName="hierChild3" presStyleCnt="0"/>
      <dgm:spPr/>
    </dgm:pt>
    <dgm:pt modelId="{08805864-E3F2-4D2A-8C26-BEB8E23780D7}" type="pres">
      <dgm:prSet presAssocID="{F20FFC49-F975-4093-87E5-3011848C808B}" presName="Name19" presStyleLbl="parChTrans1D3" presStyleIdx="1" presStyleCnt="2"/>
      <dgm:spPr/>
      <dgm:t>
        <a:bodyPr/>
        <a:lstStyle/>
        <a:p>
          <a:endParaRPr lang="en-US"/>
        </a:p>
      </dgm:t>
    </dgm:pt>
    <dgm:pt modelId="{53E5CC1F-DBDF-4CD4-B67F-E276BB29DA72}" type="pres">
      <dgm:prSet presAssocID="{CE743B4D-DC1F-4A3B-B688-C4251106E1C2}" presName="Name21" presStyleCnt="0"/>
      <dgm:spPr/>
    </dgm:pt>
    <dgm:pt modelId="{495F4A1E-8428-491B-A545-35AD170834A7}" type="pres">
      <dgm:prSet presAssocID="{CE743B4D-DC1F-4A3B-B688-C4251106E1C2}" presName="level2Shape" presStyleLbl="node3" presStyleIdx="1" presStyleCnt="2"/>
      <dgm:spPr/>
      <dgm:t>
        <a:bodyPr/>
        <a:lstStyle/>
        <a:p>
          <a:endParaRPr lang="en-US"/>
        </a:p>
      </dgm:t>
    </dgm:pt>
    <dgm:pt modelId="{8ECAB19C-3CC5-4D9D-8AD1-37FC16E73925}" type="pres">
      <dgm:prSet presAssocID="{CE743B4D-DC1F-4A3B-B688-C4251106E1C2}" presName="hierChild3" presStyleCnt="0"/>
      <dgm:spPr/>
    </dgm:pt>
    <dgm:pt modelId="{66361A5E-F819-4D66-8E7A-CDB0EA0DFE0D}" type="pres">
      <dgm:prSet presAssocID="{070A0BF8-2B2C-41DF-BA34-2BFA6906F56C}" presName="bgShapesFlow" presStyleCnt="0"/>
      <dgm:spPr/>
    </dgm:pt>
  </dgm:ptLst>
  <dgm:cxnLst>
    <dgm:cxn modelId="{B764B432-4DDE-473E-A45B-5D7687F093D4}" srcId="{C1A94D5D-F35C-41C1-8E25-E65283B79C51}" destId="{CE743B4D-DC1F-4A3B-B688-C4251106E1C2}" srcOrd="1" destOrd="0" parTransId="{F20FFC49-F975-4093-87E5-3011848C808B}" sibTransId="{F611CFBC-35CF-4E20-A963-05433D92E862}"/>
    <dgm:cxn modelId="{1C2E6D2E-C9B2-48DF-89D2-DE2654222C05}" type="presOf" srcId="{90BACD3A-E42E-446C-85C1-02508AB67945}" destId="{5E4CBF77-7455-4D3D-934B-B7FF01CF4BEC}" srcOrd="0" destOrd="0" presId="urn:microsoft.com/office/officeart/2005/8/layout/hierarchy6"/>
    <dgm:cxn modelId="{BA2A3914-A98A-4B68-9D8C-D31FA33483E1}" type="presOf" srcId="{C1A94D5D-F35C-41C1-8E25-E65283B79C51}" destId="{82B82102-5320-4CEB-BA39-138F5EC19809}" srcOrd="0" destOrd="0" presId="urn:microsoft.com/office/officeart/2005/8/layout/hierarchy6"/>
    <dgm:cxn modelId="{EFA9F538-4825-46DC-A749-2DECA7530FBD}" type="presOf" srcId="{F20FFC49-F975-4093-87E5-3011848C808B}" destId="{08805864-E3F2-4D2A-8C26-BEB8E23780D7}" srcOrd="0" destOrd="0" presId="urn:microsoft.com/office/officeart/2005/8/layout/hierarchy6"/>
    <dgm:cxn modelId="{97B1C908-A77F-409B-9362-F57E62CFA479}" srcId="{9623D42C-4AEE-426F-8534-B40AC3802A96}" destId="{C1A94D5D-F35C-41C1-8E25-E65283B79C51}" srcOrd="1" destOrd="0" parTransId="{C7E8FCE4-3F5F-4B00-882B-4FDF4C501C6C}" sibTransId="{392A892C-786D-419E-BB2E-A52340DD1EE6}"/>
    <dgm:cxn modelId="{715E77E0-B9BC-4C79-8ED1-F61A93CA3ACD}" type="presOf" srcId="{9623D42C-4AEE-426F-8534-B40AC3802A96}" destId="{B4B01C8D-9746-4BDC-B587-4FDE5AF1FBA6}" srcOrd="0" destOrd="0" presId="urn:microsoft.com/office/officeart/2005/8/layout/hierarchy6"/>
    <dgm:cxn modelId="{670394B6-9C64-4502-A49E-E32849B48ECC}" type="presOf" srcId="{3265AC57-D193-4947-9AA2-3CFA076E11F7}" destId="{09E36953-41DC-42D0-99E1-BE6CEDEC7B4B}" srcOrd="0" destOrd="0" presId="urn:microsoft.com/office/officeart/2005/8/layout/hierarchy6"/>
    <dgm:cxn modelId="{CE7F9073-F580-4444-8F11-29258DCE2D51}" type="presOf" srcId="{070A0BF8-2B2C-41DF-BA34-2BFA6906F56C}" destId="{8307A4A7-82AE-4510-B868-1A2CE1D68451}" srcOrd="0" destOrd="0" presId="urn:microsoft.com/office/officeart/2005/8/layout/hierarchy6"/>
    <dgm:cxn modelId="{1461EADD-7760-46F7-8BA7-797DE934559F}" type="presOf" srcId="{98DDC448-61D0-4A59-9B0F-528A741F68FF}" destId="{CC0E0189-2527-4DFA-99D0-C92A7877C3D1}" srcOrd="0" destOrd="0" presId="urn:microsoft.com/office/officeart/2005/8/layout/hierarchy6"/>
    <dgm:cxn modelId="{A863BB91-CE33-4B31-928D-AA94AF8EE5A4}" srcId="{9623D42C-4AEE-426F-8534-B40AC3802A96}" destId="{26A7C781-6B76-4FAC-89EF-2D08715A6084}" srcOrd="0" destOrd="0" parTransId="{90BACD3A-E42E-446C-85C1-02508AB67945}" sibTransId="{96BAF9CB-64B0-4755-A98B-4168A2FD0E54}"/>
    <dgm:cxn modelId="{EC332D2A-7D3C-4A20-BD41-E0329D07C671}" srcId="{070A0BF8-2B2C-41DF-BA34-2BFA6906F56C}" destId="{9623D42C-4AEE-426F-8534-B40AC3802A96}" srcOrd="0" destOrd="0" parTransId="{08DD4011-CC3C-41FC-86FA-9095FD565CC2}" sibTransId="{9CD4B868-DD9F-475B-8C8C-D1CFC83B6BA5}"/>
    <dgm:cxn modelId="{63A5BE1C-4A1A-4A80-8DA3-F0670CFFBD55}" type="presOf" srcId="{26A7C781-6B76-4FAC-89EF-2D08715A6084}" destId="{AF478B5A-9CA4-44A9-8DA0-A14FBD0008C9}" srcOrd="0" destOrd="0" presId="urn:microsoft.com/office/officeart/2005/8/layout/hierarchy6"/>
    <dgm:cxn modelId="{36603F4E-CF0C-406E-96F6-8A60842A2059}" srcId="{C1A94D5D-F35C-41C1-8E25-E65283B79C51}" destId="{98DDC448-61D0-4A59-9B0F-528A741F68FF}" srcOrd="0" destOrd="0" parTransId="{3265AC57-D193-4947-9AA2-3CFA076E11F7}" sibTransId="{5AC1D91D-1237-4831-89FC-B7F41A3FEC89}"/>
    <dgm:cxn modelId="{D5E20825-DE6B-4E1D-82EC-BECA6AC2D85F}" type="presOf" srcId="{CE743B4D-DC1F-4A3B-B688-C4251106E1C2}" destId="{495F4A1E-8428-491B-A545-35AD170834A7}" srcOrd="0" destOrd="0" presId="urn:microsoft.com/office/officeart/2005/8/layout/hierarchy6"/>
    <dgm:cxn modelId="{2A48F20D-43A9-4242-9D21-7EA1F1CCCCFC}" type="presOf" srcId="{C7E8FCE4-3F5F-4B00-882B-4FDF4C501C6C}" destId="{A1F17A05-C7B6-4673-844B-6E4584D8B122}" srcOrd="0" destOrd="0" presId="urn:microsoft.com/office/officeart/2005/8/layout/hierarchy6"/>
    <dgm:cxn modelId="{BDDDE318-491F-4BC9-8F5E-74F97F8DA788}" type="presParOf" srcId="{8307A4A7-82AE-4510-B868-1A2CE1D68451}" destId="{1D91668D-3101-4F0A-B55A-389B4DAE3765}" srcOrd="0" destOrd="0" presId="urn:microsoft.com/office/officeart/2005/8/layout/hierarchy6"/>
    <dgm:cxn modelId="{F3BC9B01-A881-48E8-A41C-55A3FF632304}" type="presParOf" srcId="{1D91668D-3101-4F0A-B55A-389B4DAE3765}" destId="{BD151EC4-D80B-49BD-BCA5-5D555F723F5B}" srcOrd="0" destOrd="0" presId="urn:microsoft.com/office/officeart/2005/8/layout/hierarchy6"/>
    <dgm:cxn modelId="{562C236A-579A-4D1F-BA74-7B7124AFF175}" type="presParOf" srcId="{BD151EC4-D80B-49BD-BCA5-5D555F723F5B}" destId="{862F0DE1-A82C-47D9-91A9-925FA4FACFCE}" srcOrd="0" destOrd="0" presId="urn:microsoft.com/office/officeart/2005/8/layout/hierarchy6"/>
    <dgm:cxn modelId="{2F20F13F-CDB6-4517-B47A-E2A55D141424}" type="presParOf" srcId="{862F0DE1-A82C-47D9-91A9-925FA4FACFCE}" destId="{B4B01C8D-9746-4BDC-B587-4FDE5AF1FBA6}" srcOrd="0" destOrd="0" presId="urn:microsoft.com/office/officeart/2005/8/layout/hierarchy6"/>
    <dgm:cxn modelId="{ACAE5181-CED6-4123-9299-2AAE7465D4EA}" type="presParOf" srcId="{862F0DE1-A82C-47D9-91A9-925FA4FACFCE}" destId="{408D2B04-FA29-44E8-95F1-C4BBE7C12D5F}" srcOrd="1" destOrd="0" presId="urn:microsoft.com/office/officeart/2005/8/layout/hierarchy6"/>
    <dgm:cxn modelId="{CA8468DA-9A2B-4F80-90D8-188FF83062FA}" type="presParOf" srcId="{408D2B04-FA29-44E8-95F1-C4BBE7C12D5F}" destId="{5E4CBF77-7455-4D3D-934B-B7FF01CF4BEC}" srcOrd="0" destOrd="0" presId="urn:microsoft.com/office/officeart/2005/8/layout/hierarchy6"/>
    <dgm:cxn modelId="{78D66AD2-568A-4114-B81C-33BAC433E896}" type="presParOf" srcId="{408D2B04-FA29-44E8-95F1-C4BBE7C12D5F}" destId="{77D5D13D-72BC-4FD5-B1FB-C69CE33D91BA}" srcOrd="1" destOrd="0" presId="urn:microsoft.com/office/officeart/2005/8/layout/hierarchy6"/>
    <dgm:cxn modelId="{CB0FA137-7882-4CE0-98CE-0E9535F76C68}" type="presParOf" srcId="{77D5D13D-72BC-4FD5-B1FB-C69CE33D91BA}" destId="{AF478B5A-9CA4-44A9-8DA0-A14FBD0008C9}" srcOrd="0" destOrd="0" presId="urn:microsoft.com/office/officeart/2005/8/layout/hierarchy6"/>
    <dgm:cxn modelId="{B5CE3E3C-C4E4-4EC7-A9C0-ECA7880D71A5}" type="presParOf" srcId="{77D5D13D-72BC-4FD5-B1FB-C69CE33D91BA}" destId="{DC7A5FA4-9F4C-4EE8-9113-21C5EA809056}" srcOrd="1" destOrd="0" presId="urn:microsoft.com/office/officeart/2005/8/layout/hierarchy6"/>
    <dgm:cxn modelId="{C3E17FC4-6E73-45D9-84B7-18D89F187AC7}" type="presParOf" srcId="{408D2B04-FA29-44E8-95F1-C4BBE7C12D5F}" destId="{A1F17A05-C7B6-4673-844B-6E4584D8B122}" srcOrd="2" destOrd="0" presId="urn:microsoft.com/office/officeart/2005/8/layout/hierarchy6"/>
    <dgm:cxn modelId="{96CA1CB6-71D9-4E93-9FF8-36CA2C415E67}" type="presParOf" srcId="{408D2B04-FA29-44E8-95F1-C4BBE7C12D5F}" destId="{3E0C751F-8BCD-4A0A-94CF-44CB84324634}" srcOrd="3" destOrd="0" presId="urn:microsoft.com/office/officeart/2005/8/layout/hierarchy6"/>
    <dgm:cxn modelId="{2047AB67-D16E-47AB-9489-A917CF0C9FE6}" type="presParOf" srcId="{3E0C751F-8BCD-4A0A-94CF-44CB84324634}" destId="{82B82102-5320-4CEB-BA39-138F5EC19809}" srcOrd="0" destOrd="0" presId="urn:microsoft.com/office/officeart/2005/8/layout/hierarchy6"/>
    <dgm:cxn modelId="{23E3DA72-D7E7-4B64-B91E-463BD6E53221}" type="presParOf" srcId="{3E0C751F-8BCD-4A0A-94CF-44CB84324634}" destId="{8F7572ED-35AD-45F3-88F5-FBCE5F2D11C7}" srcOrd="1" destOrd="0" presId="urn:microsoft.com/office/officeart/2005/8/layout/hierarchy6"/>
    <dgm:cxn modelId="{F3E38702-4682-4B2F-B57E-471FC16859EA}" type="presParOf" srcId="{8F7572ED-35AD-45F3-88F5-FBCE5F2D11C7}" destId="{09E36953-41DC-42D0-99E1-BE6CEDEC7B4B}" srcOrd="0" destOrd="0" presId="urn:microsoft.com/office/officeart/2005/8/layout/hierarchy6"/>
    <dgm:cxn modelId="{F42E1148-FB15-4B5C-BE66-5E7ED90FEA64}" type="presParOf" srcId="{8F7572ED-35AD-45F3-88F5-FBCE5F2D11C7}" destId="{0EB573DC-4002-44B9-9C74-46DE7975BB84}" srcOrd="1" destOrd="0" presId="urn:microsoft.com/office/officeart/2005/8/layout/hierarchy6"/>
    <dgm:cxn modelId="{8BD99840-DFDD-42BC-B1A9-A22743F49426}" type="presParOf" srcId="{0EB573DC-4002-44B9-9C74-46DE7975BB84}" destId="{CC0E0189-2527-4DFA-99D0-C92A7877C3D1}" srcOrd="0" destOrd="0" presId="urn:microsoft.com/office/officeart/2005/8/layout/hierarchy6"/>
    <dgm:cxn modelId="{925809A3-FE61-4F95-888F-9C4F91233CEC}" type="presParOf" srcId="{0EB573DC-4002-44B9-9C74-46DE7975BB84}" destId="{13122F2E-601F-41FB-A8C8-A3F9E9BD5DD3}" srcOrd="1" destOrd="0" presId="urn:microsoft.com/office/officeart/2005/8/layout/hierarchy6"/>
    <dgm:cxn modelId="{B56A76C8-7D0C-4E91-A197-08A5AE4EFE17}" type="presParOf" srcId="{8F7572ED-35AD-45F3-88F5-FBCE5F2D11C7}" destId="{08805864-E3F2-4D2A-8C26-BEB8E23780D7}" srcOrd="2" destOrd="0" presId="urn:microsoft.com/office/officeart/2005/8/layout/hierarchy6"/>
    <dgm:cxn modelId="{B1700854-6E52-4EB7-93BC-35FF876355D4}" type="presParOf" srcId="{8F7572ED-35AD-45F3-88F5-FBCE5F2D11C7}" destId="{53E5CC1F-DBDF-4CD4-B67F-E276BB29DA72}" srcOrd="3" destOrd="0" presId="urn:microsoft.com/office/officeart/2005/8/layout/hierarchy6"/>
    <dgm:cxn modelId="{E10DE442-D329-4D99-A20D-D66CDAAD6E43}" type="presParOf" srcId="{53E5CC1F-DBDF-4CD4-B67F-E276BB29DA72}" destId="{495F4A1E-8428-491B-A545-35AD170834A7}" srcOrd="0" destOrd="0" presId="urn:microsoft.com/office/officeart/2005/8/layout/hierarchy6"/>
    <dgm:cxn modelId="{2E97C78D-8AE3-4009-AB30-7DB279DE27B3}" type="presParOf" srcId="{53E5CC1F-DBDF-4CD4-B67F-E276BB29DA72}" destId="{8ECAB19C-3CC5-4D9D-8AD1-37FC16E73925}" srcOrd="1" destOrd="0" presId="urn:microsoft.com/office/officeart/2005/8/layout/hierarchy6"/>
    <dgm:cxn modelId="{0E394A29-25DF-4AC7-AAED-91F8C3A9DF81}" type="presParOf" srcId="{8307A4A7-82AE-4510-B868-1A2CE1D68451}" destId="{66361A5E-F819-4D66-8E7A-CDB0EA0DFE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0A0BF8-2B2C-41DF-BA34-2BFA6906F56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3D42C-4AEE-426F-8534-B40AC3802A96}">
      <dgm:prSet phldrT="[Text]"/>
      <dgm:spPr/>
      <dgm:t>
        <a:bodyPr/>
        <a:lstStyle/>
        <a:p>
          <a:r>
            <a:rPr lang="en-US" dirty="0" smtClean="0"/>
            <a:t>Compounds</a:t>
          </a:r>
          <a:endParaRPr lang="en-US" dirty="0"/>
        </a:p>
      </dgm:t>
    </dgm:pt>
    <dgm:pt modelId="{08DD4011-CC3C-41FC-86FA-9095FD565CC2}" type="parTrans" cxnId="{EC332D2A-7D3C-4A20-BD41-E0329D07C671}">
      <dgm:prSet/>
      <dgm:spPr/>
      <dgm:t>
        <a:bodyPr/>
        <a:lstStyle/>
        <a:p>
          <a:endParaRPr lang="en-US"/>
        </a:p>
      </dgm:t>
    </dgm:pt>
    <dgm:pt modelId="{9CD4B868-DD9F-475B-8C8C-D1CFC83B6BA5}" type="sibTrans" cxnId="{EC332D2A-7D3C-4A20-BD41-E0329D07C671}">
      <dgm:prSet/>
      <dgm:spPr/>
      <dgm:t>
        <a:bodyPr/>
        <a:lstStyle/>
        <a:p>
          <a:endParaRPr lang="en-US"/>
        </a:p>
      </dgm:t>
    </dgm:pt>
    <dgm:pt modelId="{C1A94D5D-F35C-41C1-8E25-E65283B79C51}">
      <dgm:prSet phldrT="[Text]"/>
      <dgm:spPr/>
      <dgm:t>
        <a:bodyPr/>
        <a:lstStyle/>
        <a:p>
          <a:r>
            <a:rPr lang="en-US" dirty="0" smtClean="0"/>
            <a:t>Covalent</a:t>
          </a:r>
          <a:endParaRPr lang="en-US" dirty="0"/>
        </a:p>
      </dgm:t>
    </dgm:pt>
    <dgm:pt modelId="{C7E8FCE4-3F5F-4B00-882B-4FDF4C501C6C}" type="parTrans" cxnId="{97B1C908-A77F-409B-9362-F57E62CFA479}">
      <dgm:prSet/>
      <dgm:spPr/>
      <dgm:t>
        <a:bodyPr/>
        <a:lstStyle/>
        <a:p>
          <a:endParaRPr lang="en-US"/>
        </a:p>
      </dgm:t>
    </dgm:pt>
    <dgm:pt modelId="{392A892C-786D-419E-BB2E-A52340DD1EE6}" type="sibTrans" cxnId="{97B1C908-A77F-409B-9362-F57E62CFA479}">
      <dgm:prSet/>
      <dgm:spPr/>
      <dgm:t>
        <a:bodyPr/>
        <a:lstStyle/>
        <a:p>
          <a:endParaRPr lang="en-US"/>
        </a:p>
      </dgm:t>
    </dgm:pt>
    <dgm:pt modelId="{98DDC448-61D0-4A59-9B0F-528A741F68FF}">
      <dgm:prSet phldrT="[Text]"/>
      <dgm:spPr/>
      <dgm:t>
        <a:bodyPr/>
        <a:lstStyle/>
        <a:p>
          <a:r>
            <a:rPr lang="en-US" dirty="0" smtClean="0"/>
            <a:t>Polar</a:t>
          </a:r>
          <a:endParaRPr lang="en-US" dirty="0"/>
        </a:p>
      </dgm:t>
    </dgm:pt>
    <dgm:pt modelId="{3265AC57-D193-4947-9AA2-3CFA076E11F7}" type="parTrans" cxnId="{36603F4E-CF0C-406E-96F6-8A60842A2059}">
      <dgm:prSet/>
      <dgm:spPr/>
      <dgm:t>
        <a:bodyPr/>
        <a:lstStyle/>
        <a:p>
          <a:endParaRPr lang="en-US"/>
        </a:p>
      </dgm:t>
    </dgm:pt>
    <dgm:pt modelId="{5AC1D91D-1237-4831-89FC-B7F41A3FEC89}" type="sibTrans" cxnId="{36603F4E-CF0C-406E-96F6-8A60842A2059}">
      <dgm:prSet/>
      <dgm:spPr/>
      <dgm:t>
        <a:bodyPr/>
        <a:lstStyle/>
        <a:p>
          <a:endParaRPr lang="en-US"/>
        </a:p>
      </dgm:t>
    </dgm:pt>
    <dgm:pt modelId="{26A7C781-6B76-4FAC-89EF-2D08715A6084}">
      <dgm:prSet phldrT="[Text]"/>
      <dgm:spPr/>
      <dgm:t>
        <a:bodyPr/>
        <a:lstStyle/>
        <a:p>
          <a:r>
            <a:rPr lang="en-US" dirty="0" smtClean="0"/>
            <a:t>Ionic</a:t>
          </a:r>
          <a:endParaRPr lang="en-US" dirty="0"/>
        </a:p>
      </dgm:t>
    </dgm:pt>
    <dgm:pt modelId="{90BACD3A-E42E-446C-85C1-02508AB67945}" type="parTrans" cxnId="{A863BB91-CE33-4B31-928D-AA94AF8EE5A4}">
      <dgm:prSet/>
      <dgm:spPr/>
      <dgm:t>
        <a:bodyPr/>
        <a:lstStyle/>
        <a:p>
          <a:endParaRPr lang="en-US"/>
        </a:p>
      </dgm:t>
    </dgm:pt>
    <dgm:pt modelId="{96BAF9CB-64B0-4755-A98B-4168A2FD0E54}" type="sibTrans" cxnId="{A863BB91-CE33-4B31-928D-AA94AF8EE5A4}">
      <dgm:prSet/>
      <dgm:spPr/>
      <dgm:t>
        <a:bodyPr/>
        <a:lstStyle/>
        <a:p>
          <a:endParaRPr lang="en-US"/>
        </a:p>
      </dgm:t>
    </dgm:pt>
    <dgm:pt modelId="{CE743B4D-DC1F-4A3B-B688-C4251106E1C2}">
      <dgm:prSet phldrT="[Text]"/>
      <dgm:spPr/>
      <dgm:t>
        <a:bodyPr/>
        <a:lstStyle/>
        <a:p>
          <a:r>
            <a:rPr lang="en-US" dirty="0" smtClean="0"/>
            <a:t>Nonpolar</a:t>
          </a:r>
          <a:endParaRPr lang="en-US" dirty="0"/>
        </a:p>
      </dgm:t>
    </dgm:pt>
    <dgm:pt modelId="{F20FFC49-F975-4093-87E5-3011848C808B}" type="parTrans" cxnId="{B764B432-4DDE-473E-A45B-5D7687F093D4}">
      <dgm:prSet/>
      <dgm:spPr/>
      <dgm:t>
        <a:bodyPr/>
        <a:lstStyle/>
        <a:p>
          <a:endParaRPr lang="en-US"/>
        </a:p>
      </dgm:t>
    </dgm:pt>
    <dgm:pt modelId="{F611CFBC-35CF-4E20-A963-05433D92E862}" type="sibTrans" cxnId="{B764B432-4DDE-473E-A45B-5D7687F093D4}">
      <dgm:prSet/>
      <dgm:spPr/>
      <dgm:t>
        <a:bodyPr/>
        <a:lstStyle/>
        <a:p>
          <a:endParaRPr lang="en-US"/>
        </a:p>
      </dgm:t>
    </dgm:pt>
    <dgm:pt modelId="{8307A4A7-82AE-4510-B868-1A2CE1D68451}" type="pres">
      <dgm:prSet presAssocID="{070A0BF8-2B2C-41DF-BA34-2BFA6906F56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1668D-3101-4F0A-B55A-389B4DAE3765}" type="pres">
      <dgm:prSet presAssocID="{070A0BF8-2B2C-41DF-BA34-2BFA6906F56C}" presName="hierFlow" presStyleCnt="0"/>
      <dgm:spPr/>
    </dgm:pt>
    <dgm:pt modelId="{BD151EC4-D80B-49BD-BCA5-5D555F723F5B}" type="pres">
      <dgm:prSet presAssocID="{070A0BF8-2B2C-41DF-BA34-2BFA6906F56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62F0DE1-A82C-47D9-91A9-925FA4FACFCE}" type="pres">
      <dgm:prSet presAssocID="{9623D42C-4AEE-426F-8534-B40AC3802A96}" presName="Name14" presStyleCnt="0"/>
      <dgm:spPr/>
    </dgm:pt>
    <dgm:pt modelId="{B4B01C8D-9746-4BDC-B587-4FDE5AF1FBA6}" type="pres">
      <dgm:prSet presAssocID="{9623D42C-4AEE-426F-8534-B40AC3802A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D2B04-FA29-44E8-95F1-C4BBE7C12D5F}" type="pres">
      <dgm:prSet presAssocID="{9623D42C-4AEE-426F-8534-B40AC3802A96}" presName="hierChild2" presStyleCnt="0"/>
      <dgm:spPr/>
    </dgm:pt>
    <dgm:pt modelId="{5E4CBF77-7455-4D3D-934B-B7FF01CF4BEC}" type="pres">
      <dgm:prSet presAssocID="{90BACD3A-E42E-446C-85C1-02508AB6794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77D5D13D-72BC-4FD5-B1FB-C69CE33D91BA}" type="pres">
      <dgm:prSet presAssocID="{26A7C781-6B76-4FAC-89EF-2D08715A6084}" presName="Name21" presStyleCnt="0"/>
      <dgm:spPr/>
    </dgm:pt>
    <dgm:pt modelId="{AF478B5A-9CA4-44A9-8DA0-A14FBD0008C9}" type="pres">
      <dgm:prSet presAssocID="{26A7C781-6B76-4FAC-89EF-2D08715A6084}" presName="level2Shape" presStyleLbl="node2" presStyleIdx="0" presStyleCnt="2"/>
      <dgm:spPr/>
      <dgm:t>
        <a:bodyPr/>
        <a:lstStyle/>
        <a:p>
          <a:endParaRPr lang="en-US"/>
        </a:p>
      </dgm:t>
    </dgm:pt>
    <dgm:pt modelId="{DC7A5FA4-9F4C-4EE8-9113-21C5EA809056}" type="pres">
      <dgm:prSet presAssocID="{26A7C781-6B76-4FAC-89EF-2D08715A6084}" presName="hierChild3" presStyleCnt="0"/>
      <dgm:spPr/>
    </dgm:pt>
    <dgm:pt modelId="{A1F17A05-C7B6-4673-844B-6E4584D8B122}" type="pres">
      <dgm:prSet presAssocID="{C7E8FCE4-3F5F-4B00-882B-4FDF4C501C6C}" presName="Name19" presStyleLbl="parChTrans1D2" presStyleIdx="1" presStyleCnt="2"/>
      <dgm:spPr/>
      <dgm:t>
        <a:bodyPr/>
        <a:lstStyle/>
        <a:p>
          <a:endParaRPr lang="en-US"/>
        </a:p>
      </dgm:t>
    </dgm:pt>
    <dgm:pt modelId="{3E0C751F-8BCD-4A0A-94CF-44CB84324634}" type="pres">
      <dgm:prSet presAssocID="{C1A94D5D-F35C-41C1-8E25-E65283B79C51}" presName="Name21" presStyleCnt="0"/>
      <dgm:spPr/>
    </dgm:pt>
    <dgm:pt modelId="{82B82102-5320-4CEB-BA39-138F5EC19809}" type="pres">
      <dgm:prSet presAssocID="{C1A94D5D-F35C-41C1-8E25-E65283B79C51}" presName="level2Shape" presStyleLbl="node2" presStyleIdx="1" presStyleCnt="2"/>
      <dgm:spPr/>
      <dgm:t>
        <a:bodyPr/>
        <a:lstStyle/>
        <a:p>
          <a:endParaRPr lang="en-US"/>
        </a:p>
      </dgm:t>
    </dgm:pt>
    <dgm:pt modelId="{8F7572ED-35AD-45F3-88F5-FBCE5F2D11C7}" type="pres">
      <dgm:prSet presAssocID="{C1A94D5D-F35C-41C1-8E25-E65283B79C51}" presName="hierChild3" presStyleCnt="0"/>
      <dgm:spPr/>
    </dgm:pt>
    <dgm:pt modelId="{09E36953-41DC-42D0-99E1-BE6CEDEC7B4B}" type="pres">
      <dgm:prSet presAssocID="{3265AC57-D193-4947-9AA2-3CFA076E11F7}" presName="Name19" presStyleLbl="parChTrans1D3" presStyleIdx="0" presStyleCnt="2"/>
      <dgm:spPr/>
      <dgm:t>
        <a:bodyPr/>
        <a:lstStyle/>
        <a:p>
          <a:endParaRPr lang="en-US"/>
        </a:p>
      </dgm:t>
    </dgm:pt>
    <dgm:pt modelId="{0EB573DC-4002-44B9-9C74-46DE7975BB84}" type="pres">
      <dgm:prSet presAssocID="{98DDC448-61D0-4A59-9B0F-528A741F68FF}" presName="Name21" presStyleCnt="0"/>
      <dgm:spPr/>
    </dgm:pt>
    <dgm:pt modelId="{CC0E0189-2527-4DFA-99D0-C92A7877C3D1}" type="pres">
      <dgm:prSet presAssocID="{98DDC448-61D0-4A59-9B0F-528A741F68FF}" presName="level2Shape" presStyleLbl="node3" presStyleIdx="0" presStyleCnt="2"/>
      <dgm:spPr/>
      <dgm:t>
        <a:bodyPr/>
        <a:lstStyle/>
        <a:p>
          <a:endParaRPr lang="en-US"/>
        </a:p>
      </dgm:t>
    </dgm:pt>
    <dgm:pt modelId="{13122F2E-601F-41FB-A8C8-A3F9E9BD5DD3}" type="pres">
      <dgm:prSet presAssocID="{98DDC448-61D0-4A59-9B0F-528A741F68FF}" presName="hierChild3" presStyleCnt="0"/>
      <dgm:spPr/>
    </dgm:pt>
    <dgm:pt modelId="{08805864-E3F2-4D2A-8C26-BEB8E23780D7}" type="pres">
      <dgm:prSet presAssocID="{F20FFC49-F975-4093-87E5-3011848C808B}" presName="Name19" presStyleLbl="parChTrans1D3" presStyleIdx="1" presStyleCnt="2"/>
      <dgm:spPr/>
      <dgm:t>
        <a:bodyPr/>
        <a:lstStyle/>
        <a:p>
          <a:endParaRPr lang="en-US"/>
        </a:p>
      </dgm:t>
    </dgm:pt>
    <dgm:pt modelId="{53E5CC1F-DBDF-4CD4-B67F-E276BB29DA72}" type="pres">
      <dgm:prSet presAssocID="{CE743B4D-DC1F-4A3B-B688-C4251106E1C2}" presName="Name21" presStyleCnt="0"/>
      <dgm:spPr/>
    </dgm:pt>
    <dgm:pt modelId="{495F4A1E-8428-491B-A545-35AD170834A7}" type="pres">
      <dgm:prSet presAssocID="{CE743B4D-DC1F-4A3B-B688-C4251106E1C2}" presName="level2Shape" presStyleLbl="node3" presStyleIdx="1" presStyleCnt="2"/>
      <dgm:spPr/>
      <dgm:t>
        <a:bodyPr/>
        <a:lstStyle/>
        <a:p>
          <a:endParaRPr lang="en-US"/>
        </a:p>
      </dgm:t>
    </dgm:pt>
    <dgm:pt modelId="{8ECAB19C-3CC5-4D9D-8AD1-37FC16E73925}" type="pres">
      <dgm:prSet presAssocID="{CE743B4D-DC1F-4A3B-B688-C4251106E1C2}" presName="hierChild3" presStyleCnt="0"/>
      <dgm:spPr/>
    </dgm:pt>
    <dgm:pt modelId="{66361A5E-F819-4D66-8E7A-CDB0EA0DFE0D}" type="pres">
      <dgm:prSet presAssocID="{070A0BF8-2B2C-41DF-BA34-2BFA6906F56C}" presName="bgShapesFlow" presStyleCnt="0"/>
      <dgm:spPr/>
    </dgm:pt>
  </dgm:ptLst>
  <dgm:cxnLst>
    <dgm:cxn modelId="{B764B432-4DDE-473E-A45B-5D7687F093D4}" srcId="{C1A94D5D-F35C-41C1-8E25-E65283B79C51}" destId="{CE743B4D-DC1F-4A3B-B688-C4251106E1C2}" srcOrd="1" destOrd="0" parTransId="{F20FFC49-F975-4093-87E5-3011848C808B}" sibTransId="{F611CFBC-35CF-4E20-A963-05433D92E862}"/>
    <dgm:cxn modelId="{984FA94F-59F8-45DD-B34D-E4A637982AEF}" type="presOf" srcId="{90BACD3A-E42E-446C-85C1-02508AB67945}" destId="{5E4CBF77-7455-4D3D-934B-B7FF01CF4BEC}" srcOrd="0" destOrd="0" presId="urn:microsoft.com/office/officeart/2005/8/layout/hierarchy6"/>
    <dgm:cxn modelId="{5C149563-7E79-4502-9F3C-BAFC93BFE255}" type="presOf" srcId="{C7E8FCE4-3F5F-4B00-882B-4FDF4C501C6C}" destId="{A1F17A05-C7B6-4673-844B-6E4584D8B122}" srcOrd="0" destOrd="0" presId="urn:microsoft.com/office/officeart/2005/8/layout/hierarchy6"/>
    <dgm:cxn modelId="{1B0942BC-8E65-4E80-9E1C-9D631848BE52}" type="presOf" srcId="{9623D42C-4AEE-426F-8534-B40AC3802A96}" destId="{B4B01C8D-9746-4BDC-B587-4FDE5AF1FBA6}" srcOrd="0" destOrd="0" presId="urn:microsoft.com/office/officeart/2005/8/layout/hierarchy6"/>
    <dgm:cxn modelId="{ADFA54AB-76B2-468D-84CC-484545A1DEF4}" type="presOf" srcId="{C1A94D5D-F35C-41C1-8E25-E65283B79C51}" destId="{82B82102-5320-4CEB-BA39-138F5EC19809}" srcOrd="0" destOrd="0" presId="urn:microsoft.com/office/officeart/2005/8/layout/hierarchy6"/>
    <dgm:cxn modelId="{97B1C908-A77F-409B-9362-F57E62CFA479}" srcId="{9623D42C-4AEE-426F-8534-B40AC3802A96}" destId="{C1A94D5D-F35C-41C1-8E25-E65283B79C51}" srcOrd="1" destOrd="0" parTransId="{C7E8FCE4-3F5F-4B00-882B-4FDF4C501C6C}" sibTransId="{392A892C-786D-419E-BB2E-A52340DD1EE6}"/>
    <dgm:cxn modelId="{84EEA512-824C-4248-B550-797D097EC1E1}" type="presOf" srcId="{F20FFC49-F975-4093-87E5-3011848C808B}" destId="{08805864-E3F2-4D2A-8C26-BEB8E23780D7}" srcOrd="0" destOrd="0" presId="urn:microsoft.com/office/officeart/2005/8/layout/hierarchy6"/>
    <dgm:cxn modelId="{17B0525B-8245-471E-B058-636C4B862FBE}" type="presOf" srcId="{3265AC57-D193-4947-9AA2-3CFA076E11F7}" destId="{09E36953-41DC-42D0-99E1-BE6CEDEC7B4B}" srcOrd="0" destOrd="0" presId="urn:microsoft.com/office/officeart/2005/8/layout/hierarchy6"/>
    <dgm:cxn modelId="{D24802AA-1B5B-41DF-87FB-FA63CEB5CD19}" type="presOf" srcId="{CE743B4D-DC1F-4A3B-B688-C4251106E1C2}" destId="{495F4A1E-8428-491B-A545-35AD170834A7}" srcOrd="0" destOrd="0" presId="urn:microsoft.com/office/officeart/2005/8/layout/hierarchy6"/>
    <dgm:cxn modelId="{A419FA94-E403-42FD-934D-9300A7B87EE0}" type="presOf" srcId="{98DDC448-61D0-4A59-9B0F-528A741F68FF}" destId="{CC0E0189-2527-4DFA-99D0-C92A7877C3D1}" srcOrd="0" destOrd="0" presId="urn:microsoft.com/office/officeart/2005/8/layout/hierarchy6"/>
    <dgm:cxn modelId="{A863BB91-CE33-4B31-928D-AA94AF8EE5A4}" srcId="{9623D42C-4AEE-426F-8534-B40AC3802A96}" destId="{26A7C781-6B76-4FAC-89EF-2D08715A6084}" srcOrd="0" destOrd="0" parTransId="{90BACD3A-E42E-446C-85C1-02508AB67945}" sibTransId="{96BAF9CB-64B0-4755-A98B-4168A2FD0E54}"/>
    <dgm:cxn modelId="{FDA6E884-EA8D-4281-B61D-2CC1868BC32E}" type="presOf" srcId="{070A0BF8-2B2C-41DF-BA34-2BFA6906F56C}" destId="{8307A4A7-82AE-4510-B868-1A2CE1D68451}" srcOrd="0" destOrd="0" presId="urn:microsoft.com/office/officeart/2005/8/layout/hierarchy6"/>
    <dgm:cxn modelId="{EC332D2A-7D3C-4A20-BD41-E0329D07C671}" srcId="{070A0BF8-2B2C-41DF-BA34-2BFA6906F56C}" destId="{9623D42C-4AEE-426F-8534-B40AC3802A96}" srcOrd="0" destOrd="0" parTransId="{08DD4011-CC3C-41FC-86FA-9095FD565CC2}" sibTransId="{9CD4B868-DD9F-475B-8C8C-D1CFC83B6BA5}"/>
    <dgm:cxn modelId="{36603F4E-CF0C-406E-96F6-8A60842A2059}" srcId="{C1A94D5D-F35C-41C1-8E25-E65283B79C51}" destId="{98DDC448-61D0-4A59-9B0F-528A741F68FF}" srcOrd="0" destOrd="0" parTransId="{3265AC57-D193-4947-9AA2-3CFA076E11F7}" sibTransId="{5AC1D91D-1237-4831-89FC-B7F41A3FEC89}"/>
    <dgm:cxn modelId="{F9572372-1D7F-4FBF-9BE8-7FC6F8F702C2}" type="presOf" srcId="{26A7C781-6B76-4FAC-89EF-2D08715A6084}" destId="{AF478B5A-9CA4-44A9-8DA0-A14FBD0008C9}" srcOrd="0" destOrd="0" presId="urn:microsoft.com/office/officeart/2005/8/layout/hierarchy6"/>
    <dgm:cxn modelId="{496F94B3-0F47-40A0-9534-243ED8E4469E}" type="presParOf" srcId="{8307A4A7-82AE-4510-B868-1A2CE1D68451}" destId="{1D91668D-3101-4F0A-B55A-389B4DAE3765}" srcOrd="0" destOrd="0" presId="urn:microsoft.com/office/officeart/2005/8/layout/hierarchy6"/>
    <dgm:cxn modelId="{9B6E6A8F-AC57-4A10-9573-E3CA16BE71D8}" type="presParOf" srcId="{1D91668D-3101-4F0A-B55A-389B4DAE3765}" destId="{BD151EC4-D80B-49BD-BCA5-5D555F723F5B}" srcOrd="0" destOrd="0" presId="urn:microsoft.com/office/officeart/2005/8/layout/hierarchy6"/>
    <dgm:cxn modelId="{C0CFC59D-DDDD-4D8D-97CF-58E692367DF9}" type="presParOf" srcId="{BD151EC4-D80B-49BD-BCA5-5D555F723F5B}" destId="{862F0DE1-A82C-47D9-91A9-925FA4FACFCE}" srcOrd="0" destOrd="0" presId="urn:microsoft.com/office/officeart/2005/8/layout/hierarchy6"/>
    <dgm:cxn modelId="{27AB7F68-3E0A-4AC6-8EC1-1315AD582308}" type="presParOf" srcId="{862F0DE1-A82C-47D9-91A9-925FA4FACFCE}" destId="{B4B01C8D-9746-4BDC-B587-4FDE5AF1FBA6}" srcOrd="0" destOrd="0" presId="urn:microsoft.com/office/officeart/2005/8/layout/hierarchy6"/>
    <dgm:cxn modelId="{2AFCB47A-7632-47BF-A4C6-74BF6F4038AF}" type="presParOf" srcId="{862F0DE1-A82C-47D9-91A9-925FA4FACFCE}" destId="{408D2B04-FA29-44E8-95F1-C4BBE7C12D5F}" srcOrd="1" destOrd="0" presId="urn:microsoft.com/office/officeart/2005/8/layout/hierarchy6"/>
    <dgm:cxn modelId="{D188EBC2-CC1A-4753-A0F7-17E050B5EFC7}" type="presParOf" srcId="{408D2B04-FA29-44E8-95F1-C4BBE7C12D5F}" destId="{5E4CBF77-7455-4D3D-934B-B7FF01CF4BEC}" srcOrd="0" destOrd="0" presId="urn:microsoft.com/office/officeart/2005/8/layout/hierarchy6"/>
    <dgm:cxn modelId="{C300FBB2-46C0-4E56-A14D-EABF8370443F}" type="presParOf" srcId="{408D2B04-FA29-44E8-95F1-C4BBE7C12D5F}" destId="{77D5D13D-72BC-4FD5-B1FB-C69CE33D91BA}" srcOrd="1" destOrd="0" presId="urn:microsoft.com/office/officeart/2005/8/layout/hierarchy6"/>
    <dgm:cxn modelId="{1BAC6597-E4FA-41A7-A7F6-DCBF99CA9E24}" type="presParOf" srcId="{77D5D13D-72BC-4FD5-B1FB-C69CE33D91BA}" destId="{AF478B5A-9CA4-44A9-8DA0-A14FBD0008C9}" srcOrd="0" destOrd="0" presId="urn:microsoft.com/office/officeart/2005/8/layout/hierarchy6"/>
    <dgm:cxn modelId="{B2E62084-D4AA-4751-8043-759BB5807472}" type="presParOf" srcId="{77D5D13D-72BC-4FD5-B1FB-C69CE33D91BA}" destId="{DC7A5FA4-9F4C-4EE8-9113-21C5EA809056}" srcOrd="1" destOrd="0" presId="urn:microsoft.com/office/officeart/2005/8/layout/hierarchy6"/>
    <dgm:cxn modelId="{7B7CEFF2-5C40-4927-B09D-A5BEEDAE5FB2}" type="presParOf" srcId="{408D2B04-FA29-44E8-95F1-C4BBE7C12D5F}" destId="{A1F17A05-C7B6-4673-844B-6E4584D8B122}" srcOrd="2" destOrd="0" presId="urn:microsoft.com/office/officeart/2005/8/layout/hierarchy6"/>
    <dgm:cxn modelId="{CEF79A5B-3BFD-4259-B6A0-2B2E04348B74}" type="presParOf" srcId="{408D2B04-FA29-44E8-95F1-C4BBE7C12D5F}" destId="{3E0C751F-8BCD-4A0A-94CF-44CB84324634}" srcOrd="3" destOrd="0" presId="urn:microsoft.com/office/officeart/2005/8/layout/hierarchy6"/>
    <dgm:cxn modelId="{353C4117-FB0B-4BAE-A0B4-018F0F074EAE}" type="presParOf" srcId="{3E0C751F-8BCD-4A0A-94CF-44CB84324634}" destId="{82B82102-5320-4CEB-BA39-138F5EC19809}" srcOrd="0" destOrd="0" presId="urn:microsoft.com/office/officeart/2005/8/layout/hierarchy6"/>
    <dgm:cxn modelId="{DDB84AA4-65B8-4623-8012-42405DFB74B6}" type="presParOf" srcId="{3E0C751F-8BCD-4A0A-94CF-44CB84324634}" destId="{8F7572ED-35AD-45F3-88F5-FBCE5F2D11C7}" srcOrd="1" destOrd="0" presId="urn:microsoft.com/office/officeart/2005/8/layout/hierarchy6"/>
    <dgm:cxn modelId="{6A75FF08-B7A5-4E8E-BDCA-4C101DC94DA5}" type="presParOf" srcId="{8F7572ED-35AD-45F3-88F5-FBCE5F2D11C7}" destId="{09E36953-41DC-42D0-99E1-BE6CEDEC7B4B}" srcOrd="0" destOrd="0" presId="urn:microsoft.com/office/officeart/2005/8/layout/hierarchy6"/>
    <dgm:cxn modelId="{771B7ECF-F00F-49A4-A067-492ADC36D840}" type="presParOf" srcId="{8F7572ED-35AD-45F3-88F5-FBCE5F2D11C7}" destId="{0EB573DC-4002-44B9-9C74-46DE7975BB84}" srcOrd="1" destOrd="0" presId="urn:microsoft.com/office/officeart/2005/8/layout/hierarchy6"/>
    <dgm:cxn modelId="{48436008-FB90-42BC-AF7B-280386010AF8}" type="presParOf" srcId="{0EB573DC-4002-44B9-9C74-46DE7975BB84}" destId="{CC0E0189-2527-4DFA-99D0-C92A7877C3D1}" srcOrd="0" destOrd="0" presId="urn:microsoft.com/office/officeart/2005/8/layout/hierarchy6"/>
    <dgm:cxn modelId="{5ADF2CC9-DFB4-4935-8875-252536D92789}" type="presParOf" srcId="{0EB573DC-4002-44B9-9C74-46DE7975BB84}" destId="{13122F2E-601F-41FB-A8C8-A3F9E9BD5DD3}" srcOrd="1" destOrd="0" presId="urn:microsoft.com/office/officeart/2005/8/layout/hierarchy6"/>
    <dgm:cxn modelId="{D6764326-92AA-43B2-B4ED-66CAD7E09152}" type="presParOf" srcId="{8F7572ED-35AD-45F3-88F5-FBCE5F2D11C7}" destId="{08805864-E3F2-4D2A-8C26-BEB8E23780D7}" srcOrd="2" destOrd="0" presId="urn:microsoft.com/office/officeart/2005/8/layout/hierarchy6"/>
    <dgm:cxn modelId="{66373DBA-BC95-4F23-BB94-C490E1F023D8}" type="presParOf" srcId="{8F7572ED-35AD-45F3-88F5-FBCE5F2D11C7}" destId="{53E5CC1F-DBDF-4CD4-B67F-E276BB29DA72}" srcOrd="3" destOrd="0" presId="urn:microsoft.com/office/officeart/2005/8/layout/hierarchy6"/>
    <dgm:cxn modelId="{67C71098-E55A-453B-AE82-799B1FFF14D3}" type="presParOf" srcId="{53E5CC1F-DBDF-4CD4-B67F-E276BB29DA72}" destId="{495F4A1E-8428-491B-A545-35AD170834A7}" srcOrd="0" destOrd="0" presId="urn:microsoft.com/office/officeart/2005/8/layout/hierarchy6"/>
    <dgm:cxn modelId="{4A4CF8C8-E279-4D5E-B684-118E18914606}" type="presParOf" srcId="{53E5CC1F-DBDF-4CD4-B67F-E276BB29DA72}" destId="{8ECAB19C-3CC5-4D9D-8AD1-37FC16E73925}" srcOrd="1" destOrd="0" presId="urn:microsoft.com/office/officeart/2005/8/layout/hierarchy6"/>
    <dgm:cxn modelId="{05E73187-891E-4987-8A50-4AB99547B972}" type="presParOf" srcId="{8307A4A7-82AE-4510-B868-1A2CE1D68451}" destId="{66361A5E-F819-4D66-8E7A-CDB0EA0DFE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1C8D-9746-4BDC-B587-4FDE5AF1FBA6}">
      <dsp:nvSpPr>
        <dsp:cNvPr id="0" name=""/>
        <dsp:cNvSpPr/>
      </dsp:nvSpPr>
      <dsp:spPr>
        <a:xfrm>
          <a:off x="3737778" y="3098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Compounds</a:t>
          </a:r>
          <a:endParaRPr lang="en-US" sz="3300" kern="1200" dirty="0"/>
        </a:p>
      </dsp:txBody>
      <dsp:txXfrm>
        <a:off x="3786962" y="52282"/>
        <a:ext cx="2420509" cy="1580883"/>
      </dsp:txXfrm>
    </dsp:sp>
    <dsp:sp modelId="{5E4CBF77-7455-4D3D-934B-B7FF01CF4BEC}">
      <dsp:nvSpPr>
        <dsp:cNvPr id="0" name=""/>
        <dsp:cNvSpPr/>
      </dsp:nvSpPr>
      <dsp:spPr>
        <a:xfrm>
          <a:off x="335994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78B5A-9CA4-44A9-8DA0-A14FBD0008C9}">
      <dsp:nvSpPr>
        <dsp:cNvPr id="0" name=""/>
        <dsp:cNvSpPr/>
      </dsp:nvSpPr>
      <dsp:spPr>
        <a:xfrm>
          <a:off x="2100507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149691" y="2403234"/>
        <a:ext cx="2420509" cy="1580883"/>
      </dsp:txXfrm>
    </dsp:sp>
    <dsp:sp modelId="{A1F17A05-C7B6-4673-844B-6E4584D8B122}">
      <dsp:nvSpPr>
        <dsp:cNvPr id="0" name=""/>
        <dsp:cNvSpPr/>
      </dsp:nvSpPr>
      <dsp:spPr>
        <a:xfrm>
          <a:off x="499721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82102-5320-4CEB-BA39-138F5EC19809}">
      <dsp:nvSpPr>
        <dsp:cNvPr id="0" name=""/>
        <dsp:cNvSpPr/>
      </dsp:nvSpPr>
      <dsp:spPr>
        <a:xfrm>
          <a:off x="5375048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5424232" y="2403234"/>
        <a:ext cx="2420509" cy="1580883"/>
      </dsp:txXfrm>
    </dsp:sp>
    <dsp:sp modelId="{09E36953-41DC-42D0-99E1-BE6CEDEC7B4B}">
      <dsp:nvSpPr>
        <dsp:cNvPr id="0" name=""/>
        <dsp:cNvSpPr/>
      </dsp:nvSpPr>
      <dsp:spPr>
        <a:xfrm>
          <a:off x="4997216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0189-2527-4DFA-99D0-C92A7877C3D1}">
      <dsp:nvSpPr>
        <dsp:cNvPr id="0" name=""/>
        <dsp:cNvSpPr/>
      </dsp:nvSpPr>
      <dsp:spPr>
        <a:xfrm>
          <a:off x="373777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786962" y="4754186"/>
        <a:ext cx="2420509" cy="1580883"/>
      </dsp:txXfrm>
    </dsp:sp>
    <dsp:sp modelId="{08805864-E3F2-4D2A-8C26-BEB8E23780D7}">
      <dsp:nvSpPr>
        <dsp:cNvPr id="0" name=""/>
        <dsp:cNvSpPr/>
      </dsp:nvSpPr>
      <dsp:spPr>
        <a:xfrm>
          <a:off x="6634487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F4A1E-8428-491B-A545-35AD170834A7}">
      <dsp:nvSpPr>
        <dsp:cNvPr id="0" name=""/>
        <dsp:cNvSpPr/>
      </dsp:nvSpPr>
      <dsp:spPr>
        <a:xfrm>
          <a:off x="701231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7061502" y="4754186"/>
        <a:ext cx="2420509" cy="1580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1C8D-9746-4BDC-B587-4FDE5AF1FBA6}">
      <dsp:nvSpPr>
        <dsp:cNvPr id="0" name=""/>
        <dsp:cNvSpPr/>
      </dsp:nvSpPr>
      <dsp:spPr>
        <a:xfrm>
          <a:off x="3737778" y="3098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Compounds</a:t>
          </a:r>
          <a:endParaRPr lang="en-US" sz="3300" kern="1200" dirty="0"/>
        </a:p>
      </dsp:txBody>
      <dsp:txXfrm>
        <a:off x="3786962" y="52282"/>
        <a:ext cx="2420509" cy="1580883"/>
      </dsp:txXfrm>
    </dsp:sp>
    <dsp:sp modelId="{5E4CBF77-7455-4D3D-934B-B7FF01CF4BEC}">
      <dsp:nvSpPr>
        <dsp:cNvPr id="0" name=""/>
        <dsp:cNvSpPr/>
      </dsp:nvSpPr>
      <dsp:spPr>
        <a:xfrm>
          <a:off x="335994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78B5A-9CA4-44A9-8DA0-A14FBD0008C9}">
      <dsp:nvSpPr>
        <dsp:cNvPr id="0" name=""/>
        <dsp:cNvSpPr/>
      </dsp:nvSpPr>
      <dsp:spPr>
        <a:xfrm>
          <a:off x="2100507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Ionic</a:t>
          </a:r>
          <a:endParaRPr lang="en-US" sz="3300" kern="1200" dirty="0"/>
        </a:p>
      </dsp:txBody>
      <dsp:txXfrm>
        <a:off x="2149691" y="2403234"/>
        <a:ext cx="2420509" cy="1580883"/>
      </dsp:txXfrm>
    </dsp:sp>
    <dsp:sp modelId="{A1F17A05-C7B6-4673-844B-6E4584D8B122}">
      <dsp:nvSpPr>
        <dsp:cNvPr id="0" name=""/>
        <dsp:cNvSpPr/>
      </dsp:nvSpPr>
      <dsp:spPr>
        <a:xfrm>
          <a:off x="499721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82102-5320-4CEB-BA39-138F5EC19809}">
      <dsp:nvSpPr>
        <dsp:cNvPr id="0" name=""/>
        <dsp:cNvSpPr/>
      </dsp:nvSpPr>
      <dsp:spPr>
        <a:xfrm>
          <a:off x="5375048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5424232" y="2403234"/>
        <a:ext cx="2420509" cy="1580883"/>
      </dsp:txXfrm>
    </dsp:sp>
    <dsp:sp modelId="{09E36953-41DC-42D0-99E1-BE6CEDEC7B4B}">
      <dsp:nvSpPr>
        <dsp:cNvPr id="0" name=""/>
        <dsp:cNvSpPr/>
      </dsp:nvSpPr>
      <dsp:spPr>
        <a:xfrm>
          <a:off x="4997216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0189-2527-4DFA-99D0-C92A7877C3D1}">
      <dsp:nvSpPr>
        <dsp:cNvPr id="0" name=""/>
        <dsp:cNvSpPr/>
      </dsp:nvSpPr>
      <dsp:spPr>
        <a:xfrm>
          <a:off x="373777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786962" y="4754186"/>
        <a:ext cx="2420509" cy="1580883"/>
      </dsp:txXfrm>
    </dsp:sp>
    <dsp:sp modelId="{08805864-E3F2-4D2A-8C26-BEB8E23780D7}">
      <dsp:nvSpPr>
        <dsp:cNvPr id="0" name=""/>
        <dsp:cNvSpPr/>
      </dsp:nvSpPr>
      <dsp:spPr>
        <a:xfrm>
          <a:off x="6634487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F4A1E-8428-491B-A545-35AD170834A7}">
      <dsp:nvSpPr>
        <dsp:cNvPr id="0" name=""/>
        <dsp:cNvSpPr/>
      </dsp:nvSpPr>
      <dsp:spPr>
        <a:xfrm>
          <a:off x="701231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7061502" y="4754186"/>
        <a:ext cx="2420509" cy="1580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1C8D-9746-4BDC-B587-4FDE5AF1FBA6}">
      <dsp:nvSpPr>
        <dsp:cNvPr id="0" name=""/>
        <dsp:cNvSpPr/>
      </dsp:nvSpPr>
      <dsp:spPr>
        <a:xfrm>
          <a:off x="3737778" y="3098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Compounds</a:t>
          </a:r>
          <a:endParaRPr lang="en-US" sz="3300" kern="1200" dirty="0"/>
        </a:p>
      </dsp:txBody>
      <dsp:txXfrm>
        <a:off x="3786962" y="52282"/>
        <a:ext cx="2420509" cy="1580883"/>
      </dsp:txXfrm>
    </dsp:sp>
    <dsp:sp modelId="{5E4CBF77-7455-4D3D-934B-B7FF01CF4BEC}">
      <dsp:nvSpPr>
        <dsp:cNvPr id="0" name=""/>
        <dsp:cNvSpPr/>
      </dsp:nvSpPr>
      <dsp:spPr>
        <a:xfrm>
          <a:off x="335994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78B5A-9CA4-44A9-8DA0-A14FBD0008C9}">
      <dsp:nvSpPr>
        <dsp:cNvPr id="0" name=""/>
        <dsp:cNvSpPr/>
      </dsp:nvSpPr>
      <dsp:spPr>
        <a:xfrm>
          <a:off x="2100507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Ionic</a:t>
          </a:r>
          <a:endParaRPr lang="en-US" sz="3300" kern="1200" dirty="0"/>
        </a:p>
      </dsp:txBody>
      <dsp:txXfrm>
        <a:off x="2149691" y="2403234"/>
        <a:ext cx="2420509" cy="1580883"/>
      </dsp:txXfrm>
    </dsp:sp>
    <dsp:sp modelId="{A1F17A05-C7B6-4673-844B-6E4584D8B122}">
      <dsp:nvSpPr>
        <dsp:cNvPr id="0" name=""/>
        <dsp:cNvSpPr/>
      </dsp:nvSpPr>
      <dsp:spPr>
        <a:xfrm>
          <a:off x="499721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82102-5320-4CEB-BA39-138F5EC19809}">
      <dsp:nvSpPr>
        <dsp:cNvPr id="0" name=""/>
        <dsp:cNvSpPr/>
      </dsp:nvSpPr>
      <dsp:spPr>
        <a:xfrm>
          <a:off x="5375048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Covalent</a:t>
          </a:r>
          <a:endParaRPr lang="en-US" sz="3300" kern="1200" dirty="0"/>
        </a:p>
      </dsp:txBody>
      <dsp:txXfrm>
        <a:off x="5424232" y="2403234"/>
        <a:ext cx="2420509" cy="1580883"/>
      </dsp:txXfrm>
    </dsp:sp>
    <dsp:sp modelId="{09E36953-41DC-42D0-99E1-BE6CEDEC7B4B}">
      <dsp:nvSpPr>
        <dsp:cNvPr id="0" name=""/>
        <dsp:cNvSpPr/>
      </dsp:nvSpPr>
      <dsp:spPr>
        <a:xfrm>
          <a:off x="4997216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0189-2527-4DFA-99D0-C92A7877C3D1}">
      <dsp:nvSpPr>
        <dsp:cNvPr id="0" name=""/>
        <dsp:cNvSpPr/>
      </dsp:nvSpPr>
      <dsp:spPr>
        <a:xfrm>
          <a:off x="373777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786962" y="4754186"/>
        <a:ext cx="2420509" cy="1580883"/>
      </dsp:txXfrm>
    </dsp:sp>
    <dsp:sp modelId="{08805864-E3F2-4D2A-8C26-BEB8E23780D7}">
      <dsp:nvSpPr>
        <dsp:cNvPr id="0" name=""/>
        <dsp:cNvSpPr/>
      </dsp:nvSpPr>
      <dsp:spPr>
        <a:xfrm>
          <a:off x="6634487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F4A1E-8428-491B-A545-35AD170834A7}">
      <dsp:nvSpPr>
        <dsp:cNvPr id="0" name=""/>
        <dsp:cNvSpPr/>
      </dsp:nvSpPr>
      <dsp:spPr>
        <a:xfrm>
          <a:off x="701231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7061502" y="4754186"/>
        <a:ext cx="2420509" cy="1580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1C8D-9746-4BDC-B587-4FDE5AF1FBA6}">
      <dsp:nvSpPr>
        <dsp:cNvPr id="0" name=""/>
        <dsp:cNvSpPr/>
      </dsp:nvSpPr>
      <dsp:spPr>
        <a:xfrm>
          <a:off x="3737778" y="3098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Compounds</a:t>
          </a:r>
          <a:endParaRPr lang="en-US" sz="3300" kern="1200" dirty="0"/>
        </a:p>
      </dsp:txBody>
      <dsp:txXfrm>
        <a:off x="3786962" y="52282"/>
        <a:ext cx="2420509" cy="1580883"/>
      </dsp:txXfrm>
    </dsp:sp>
    <dsp:sp modelId="{5E4CBF77-7455-4D3D-934B-B7FF01CF4BEC}">
      <dsp:nvSpPr>
        <dsp:cNvPr id="0" name=""/>
        <dsp:cNvSpPr/>
      </dsp:nvSpPr>
      <dsp:spPr>
        <a:xfrm>
          <a:off x="335994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78B5A-9CA4-44A9-8DA0-A14FBD0008C9}">
      <dsp:nvSpPr>
        <dsp:cNvPr id="0" name=""/>
        <dsp:cNvSpPr/>
      </dsp:nvSpPr>
      <dsp:spPr>
        <a:xfrm>
          <a:off x="2100507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Ionic</a:t>
          </a:r>
          <a:endParaRPr lang="en-US" sz="3300" kern="1200" dirty="0"/>
        </a:p>
      </dsp:txBody>
      <dsp:txXfrm>
        <a:off x="2149691" y="2403234"/>
        <a:ext cx="2420509" cy="1580883"/>
      </dsp:txXfrm>
    </dsp:sp>
    <dsp:sp modelId="{A1F17A05-C7B6-4673-844B-6E4584D8B122}">
      <dsp:nvSpPr>
        <dsp:cNvPr id="0" name=""/>
        <dsp:cNvSpPr/>
      </dsp:nvSpPr>
      <dsp:spPr>
        <a:xfrm>
          <a:off x="499721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82102-5320-4CEB-BA39-138F5EC19809}">
      <dsp:nvSpPr>
        <dsp:cNvPr id="0" name=""/>
        <dsp:cNvSpPr/>
      </dsp:nvSpPr>
      <dsp:spPr>
        <a:xfrm>
          <a:off x="5375048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Covalent</a:t>
          </a:r>
          <a:endParaRPr lang="en-US" sz="3300" kern="1200" dirty="0"/>
        </a:p>
      </dsp:txBody>
      <dsp:txXfrm>
        <a:off x="5424232" y="2403234"/>
        <a:ext cx="2420509" cy="1580883"/>
      </dsp:txXfrm>
    </dsp:sp>
    <dsp:sp modelId="{09E36953-41DC-42D0-99E1-BE6CEDEC7B4B}">
      <dsp:nvSpPr>
        <dsp:cNvPr id="0" name=""/>
        <dsp:cNvSpPr/>
      </dsp:nvSpPr>
      <dsp:spPr>
        <a:xfrm>
          <a:off x="4997216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0189-2527-4DFA-99D0-C92A7877C3D1}">
      <dsp:nvSpPr>
        <dsp:cNvPr id="0" name=""/>
        <dsp:cNvSpPr/>
      </dsp:nvSpPr>
      <dsp:spPr>
        <a:xfrm>
          <a:off x="373777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Polar</a:t>
          </a:r>
          <a:endParaRPr lang="en-US" sz="3300" kern="1200" dirty="0"/>
        </a:p>
      </dsp:txBody>
      <dsp:txXfrm>
        <a:off x="3786962" y="4754186"/>
        <a:ext cx="2420509" cy="1580883"/>
      </dsp:txXfrm>
    </dsp:sp>
    <dsp:sp modelId="{08805864-E3F2-4D2A-8C26-BEB8E23780D7}">
      <dsp:nvSpPr>
        <dsp:cNvPr id="0" name=""/>
        <dsp:cNvSpPr/>
      </dsp:nvSpPr>
      <dsp:spPr>
        <a:xfrm>
          <a:off x="6634487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F4A1E-8428-491B-A545-35AD170834A7}">
      <dsp:nvSpPr>
        <dsp:cNvPr id="0" name=""/>
        <dsp:cNvSpPr/>
      </dsp:nvSpPr>
      <dsp:spPr>
        <a:xfrm>
          <a:off x="701231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7061502" y="4754186"/>
        <a:ext cx="2420509" cy="1580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1C8D-9746-4BDC-B587-4FDE5AF1FBA6}">
      <dsp:nvSpPr>
        <dsp:cNvPr id="0" name=""/>
        <dsp:cNvSpPr/>
      </dsp:nvSpPr>
      <dsp:spPr>
        <a:xfrm>
          <a:off x="3737778" y="3098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Compounds</a:t>
          </a:r>
          <a:endParaRPr lang="en-US" sz="3300" kern="1200" dirty="0"/>
        </a:p>
      </dsp:txBody>
      <dsp:txXfrm>
        <a:off x="3786962" y="52282"/>
        <a:ext cx="2420509" cy="1580883"/>
      </dsp:txXfrm>
    </dsp:sp>
    <dsp:sp modelId="{5E4CBF77-7455-4D3D-934B-B7FF01CF4BEC}">
      <dsp:nvSpPr>
        <dsp:cNvPr id="0" name=""/>
        <dsp:cNvSpPr/>
      </dsp:nvSpPr>
      <dsp:spPr>
        <a:xfrm>
          <a:off x="335994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78B5A-9CA4-44A9-8DA0-A14FBD0008C9}">
      <dsp:nvSpPr>
        <dsp:cNvPr id="0" name=""/>
        <dsp:cNvSpPr/>
      </dsp:nvSpPr>
      <dsp:spPr>
        <a:xfrm>
          <a:off x="2100507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Ionic</a:t>
          </a:r>
          <a:endParaRPr lang="en-US" sz="3300" kern="1200" dirty="0"/>
        </a:p>
      </dsp:txBody>
      <dsp:txXfrm>
        <a:off x="2149691" y="2403234"/>
        <a:ext cx="2420509" cy="1580883"/>
      </dsp:txXfrm>
    </dsp:sp>
    <dsp:sp modelId="{A1F17A05-C7B6-4673-844B-6E4584D8B122}">
      <dsp:nvSpPr>
        <dsp:cNvPr id="0" name=""/>
        <dsp:cNvSpPr/>
      </dsp:nvSpPr>
      <dsp:spPr>
        <a:xfrm>
          <a:off x="4997216" y="1682350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82102-5320-4CEB-BA39-138F5EC19809}">
      <dsp:nvSpPr>
        <dsp:cNvPr id="0" name=""/>
        <dsp:cNvSpPr/>
      </dsp:nvSpPr>
      <dsp:spPr>
        <a:xfrm>
          <a:off x="5375048" y="2354050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Covalent</a:t>
          </a:r>
          <a:endParaRPr lang="en-US" sz="3300" kern="1200" dirty="0"/>
        </a:p>
      </dsp:txBody>
      <dsp:txXfrm>
        <a:off x="5424232" y="2403234"/>
        <a:ext cx="2420509" cy="1580883"/>
      </dsp:txXfrm>
    </dsp:sp>
    <dsp:sp modelId="{09E36953-41DC-42D0-99E1-BE6CEDEC7B4B}">
      <dsp:nvSpPr>
        <dsp:cNvPr id="0" name=""/>
        <dsp:cNvSpPr/>
      </dsp:nvSpPr>
      <dsp:spPr>
        <a:xfrm>
          <a:off x="4997216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1637270" y="0"/>
              </a:moveTo>
              <a:lnTo>
                <a:pt x="1637270" y="335850"/>
              </a:lnTo>
              <a:lnTo>
                <a:pt x="0" y="335850"/>
              </a:lnTo>
              <a:lnTo>
                <a:pt x="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0189-2527-4DFA-99D0-C92A7877C3D1}">
      <dsp:nvSpPr>
        <dsp:cNvPr id="0" name=""/>
        <dsp:cNvSpPr/>
      </dsp:nvSpPr>
      <dsp:spPr>
        <a:xfrm>
          <a:off x="373777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Polar</a:t>
          </a:r>
          <a:endParaRPr lang="en-US" sz="3300" kern="1200" dirty="0"/>
        </a:p>
      </dsp:txBody>
      <dsp:txXfrm>
        <a:off x="3786962" y="4754186"/>
        <a:ext cx="2420509" cy="1580883"/>
      </dsp:txXfrm>
    </dsp:sp>
    <dsp:sp modelId="{08805864-E3F2-4D2A-8C26-BEB8E23780D7}">
      <dsp:nvSpPr>
        <dsp:cNvPr id="0" name=""/>
        <dsp:cNvSpPr/>
      </dsp:nvSpPr>
      <dsp:spPr>
        <a:xfrm>
          <a:off x="6634487" y="4033302"/>
          <a:ext cx="1637270" cy="67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50"/>
              </a:lnTo>
              <a:lnTo>
                <a:pt x="1637270" y="335850"/>
              </a:lnTo>
              <a:lnTo>
                <a:pt x="1637270" y="67170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F4A1E-8428-491B-A545-35AD170834A7}">
      <dsp:nvSpPr>
        <dsp:cNvPr id="0" name=""/>
        <dsp:cNvSpPr/>
      </dsp:nvSpPr>
      <dsp:spPr>
        <a:xfrm>
          <a:off x="7012318" y="4705002"/>
          <a:ext cx="2518877" cy="1679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Nonpolar</a:t>
          </a:r>
          <a:endParaRPr lang="en-US" sz="3300" kern="1200" dirty="0"/>
        </a:p>
      </dsp:txBody>
      <dsp:txXfrm>
        <a:off x="7061502" y="4754186"/>
        <a:ext cx="2420509" cy="1580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279C-F517-4E84-A3D1-A70B70A3DC37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D5562-203A-4237-B2CC-609F0E6C5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5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5952AE-3A4B-4B57-A29D-D7CF9D68AC04}" type="slidenum">
              <a:rPr 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955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2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5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0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6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67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48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57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0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0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9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12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95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277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04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6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3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6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9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7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3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86C5-3C4F-46B1-99DA-9F643FEE8B52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F6C7B-3429-4A8A-80B8-0D20D4A8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7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35B2-54DB-4AF5-8D23-BB546C898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E9FB20-F900-4940-B248-FFBBB325569F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Unit 7 Assessment, Solutions</a:t>
            </a:r>
          </a:p>
        </p:txBody>
      </p:sp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291368" y="2580808"/>
            <a:ext cx="9995632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Week 27 Chemistry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72606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"/>
    </mc:Choice>
    <mc:Fallback xmlns="">
      <p:transition spd="slow" advTm="15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722" y="2586319"/>
            <a:ext cx="9746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is water important in our lives?  Write at least three sentences.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221566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 smtClean="0">
                <a:solidFill>
                  <a:srgbClr val="FF0000"/>
                </a:solidFill>
              </a:rPr>
              <a:t>[7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Water Video </a:t>
            </a:r>
            <a:r>
              <a:rPr lang="en-US" sz="2800" dirty="0" smtClean="0">
                <a:solidFill>
                  <a:srgbClr val="FF0000"/>
                </a:solidFill>
              </a:rPr>
              <a:t>[14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17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[3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123477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9"/>
    </mc:Choice>
    <mc:Fallback xmlns="">
      <p:transition spd="slow" advTm="1114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Water Video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07122" y="1687232"/>
            <a:ext cx="11276666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 smtClean="0">
                <a:solidFill>
                  <a:srgbClr val="0070C0"/>
                </a:solidFill>
              </a:rPr>
              <a:t>shschem.weebly.com  </a:t>
            </a:r>
            <a:r>
              <a:rPr lang="en-US" sz="3200" dirty="0" smtClean="0">
                <a:solidFill>
                  <a:srgbClr val="FF0000"/>
                </a:solidFill>
              </a:rPr>
              <a:t>(our class website)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Bookmark this if you haven’t do so already!!!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Hover over my page: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2800" dirty="0" smtClean="0"/>
              <a:t>	Mr. Ghosh </a:t>
            </a:r>
            <a:r>
              <a:rPr lang="en-US" sz="2800" dirty="0" smtClean="0">
                <a:sym typeface="Wingdings" panose="05000000000000000000" pitchFamily="2" charset="2"/>
              </a:rPr>
              <a:t> Video Lessons</a:t>
            </a:r>
            <a:endParaRPr lang="en-US" sz="2800" dirty="0" smtClean="0"/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Watch video for March 11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Take notes on your handout</a:t>
            </a:r>
          </a:p>
        </p:txBody>
      </p:sp>
    </p:spTree>
    <p:extLst>
      <p:ext uri="{BB962C8B-B14F-4D97-AF65-F5344CB8AC3E}">
        <p14:creationId xmlns:p14="http://schemas.microsoft.com/office/powerpoint/2010/main" val="9137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756491"/>
              </p:ext>
            </p:extLst>
          </p:nvPr>
        </p:nvGraphicFramePr>
        <p:xfrm>
          <a:off x="134472" y="309282"/>
          <a:ext cx="11631704" cy="638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3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80112"/>
              </p:ext>
            </p:extLst>
          </p:nvPr>
        </p:nvGraphicFramePr>
        <p:xfrm>
          <a:off x="134472" y="309282"/>
          <a:ext cx="11631704" cy="638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9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097637"/>
              </p:ext>
            </p:extLst>
          </p:nvPr>
        </p:nvGraphicFramePr>
        <p:xfrm>
          <a:off x="134472" y="309282"/>
          <a:ext cx="11631704" cy="638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8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799980"/>
              </p:ext>
            </p:extLst>
          </p:nvPr>
        </p:nvGraphicFramePr>
        <p:xfrm>
          <a:off x="134472" y="309282"/>
          <a:ext cx="11631704" cy="638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5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091738"/>
              </p:ext>
            </p:extLst>
          </p:nvPr>
        </p:nvGraphicFramePr>
        <p:xfrm>
          <a:off x="134472" y="309282"/>
          <a:ext cx="11631704" cy="6387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4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70C0"/>
                </a:solidFill>
              </a:rPr>
              <a:t>Polar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28" y="1716742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Molecules have a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positive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 end (H) and a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negative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 end (F, O, or N)</a:t>
            </a:r>
          </a:p>
          <a:p>
            <a:pPr eaLnBrk="1" hangingPunct="1"/>
            <a:endParaRPr lang="en-US" altLang="zh-CN" sz="2800" dirty="0" smtClean="0">
              <a:solidFill>
                <a:srgbClr val="FF0000"/>
              </a:solidFill>
              <a:latin typeface="+mj-lt"/>
              <a:cs typeface="SimSun" panose="02010600030101010101" pitchFamily="2" charset="-122"/>
            </a:endParaRP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Examples: H</a:t>
            </a:r>
            <a:r>
              <a:rPr lang="en-US" altLang="zh-CN" sz="2800" baseline="-25000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O, R-OH (Alcohols), NH</a:t>
            </a:r>
            <a:r>
              <a:rPr lang="en-US" altLang="zh-CN" sz="2800" baseline="-25000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3,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  <a:cs typeface="SimSun" panose="02010600030101010101" pitchFamily="2" charset="-122"/>
              </a:rPr>
              <a:t>HF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altLang="zh-CN" sz="2800" dirty="0" smtClean="0">
              <a:solidFill>
                <a:srgbClr val="FF0000"/>
              </a:solidFill>
              <a:latin typeface="+mj-lt"/>
              <a:cs typeface="SimSun" panose="02010600030101010101" pitchFamily="2" charset="-122"/>
            </a:endParaRPr>
          </a:p>
          <a:p>
            <a:pPr eaLnBrk="1" hangingPunct="1">
              <a:buFont typeface="Georgia" panose="02040502050405020303" pitchFamily="18" charset="0"/>
              <a:buNone/>
            </a:pPr>
            <a:endParaRPr lang="en-US" altLang="zh-CN" sz="2800" dirty="0" smtClean="0">
              <a:solidFill>
                <a:srgbClr val="FF0000"/>
              </a:solidFill>
              <a:latin typeface="+mj-lt"/>
              <a:cs typeface="SimSun" panose="02010600030101010101" pitchFamily="2" charset="-122"/>
            </a:endParaRPr>
          </a:p>
          <a:p>
            <a:pPr eaLnBrk="1" hangingPunct="1">
              <a:buFont typeface="Georgia" panose="02040502050405020303" pitchFamily="18" charset="0"/>
              <a:buNone/>
            </a:pPr>
            <a:endParaRPr lang="en-US" sz="2800" dirty="0" smtClean="0">
              <a:solidFill>
                <a:srgbClr val="FF0000"/>
              </a:solidFill>
              <a:latin typeface="+mj-lt"/>
              <a:ea typeface="黑体" panose="02010609060101010101" pitchFamily="49" charset="-122"/>
              <a:cs typeface="SimSun" panose="02010600030101010101" pitchFamily="2" charset="-122"/>
            </a:endParaRPr>
          </a:p>
          <a:p>
            <a:pPr eaLnBrk="1" hangingPunct="1"/>
            <a:endParaRPr lang="en-US" sz="2800" dirty="0" smtClean="0">
              <a:latin typeface="+mj-lt"/>
              <a:ea typeface="黑体" panose="02010609060101010101" pitchFamily="49" charset="-122"/>
              <a:cs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8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93" y="2722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What is H</a:t>
            </a:r>
            <a:r>
              <a:rPr lang="en-US" sz="6000" baseline="-25000" dirty="0" smtClean="0">
                <a:solidFill>
                  <a:srgbClr val="002060"/>
                </a:solidFill>
              </a:rPr>
              <a:t>2</a:t>
            </a:r>
            <a:r>
              <a:rPr lang="en-US" sz="6000" dirty="0" smtClean="0">
                <a:solidFill>
                  <a:srgbClr val="002060"/>
                </a:solidFill>
              </a:rPr>
              <a:t>O???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50" y="1431663"/>
            <a:ext cx="5091953" cy="39321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9392" y="55372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Water!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7" y="2471099"/>
            <a:ext cx="8422782" cy="512064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Write three </a:t>
            </a:r>
            <a:r>
              <a:rPr lang="en-US" sz="4000" dirty="0" smtClean="0"/>
              <a:t>things that </a:t>
            </a:r>
            <a:r>
              <a:rPr lang="en-US" sz="4000" dirty="0"/>
              <a:t>you could do once you get your test to ensure that </a:t>
            </a:r>
            <a:r>
              <a:rPr lang="en-US" sz="4000" dirty="0" smtClean="0"/>
              <a:t>you’re </a:t>
            </a:r>
            <a:r>
              <a:rPr lang="en-US" sz="4000" dirty="0"/>
              <a:t>successful. </a:t>
            </a:r>
          </a:p>
          <a:p>
            <a:pPr marL="0" lv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When you’re done, look through your notes and worksheets to prepare for the assessment.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88171" y="147392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</a:rPr>
              <a:t>Write the Learning Target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33005" y="581607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300" dirty="0" smtClean="0">
                <a:solidFill>
                  <a:srgbClr val="C00000"/>
                </a:solidFill>
              </a:rPr>
              <a:t>No more than 4 people per row</a:t>
            </a:r>
          </a:p>
        </p:txBody>
      </p:sp>
    </p:spTree>
    <p:extLst>
      <p:ext uri="{BB962C8B-B14F-4D97-AF65-F5344CB8AC3E}">
        <p14:creationId xmlns:p14="http://schemas.microsoft.com/office/powerpoint/2010/main" val="12978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Polar Covalent Molecule: </a:t>
            </a:r>
            <a:r>
              <a:rPr lang="en-US" dirty="0" smtClean="0">
                <a:solidFill>
                  <a:srgbClr val="0070C0"/>
                </a:solidFill>
              </a:rPr>
              <a:t>Water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17674" y="1826309"/>
            <a:ext cx="886765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70C0"/>
                </a:solidFill>
                <a:latin typeface="+mj-lt"/>
              </a:rPr>
              <a:t>In a water molecule</a:t>
            </a:r>
            <a:r>
              <a:rPr lang="en-US" sz="2800" dirty="0">
                <a:latin typeface="+mj-lt"/>
              </a:rPr>
              <a:t>, </a:t>
            </a:r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oxygen is the negative end and hydrogen is the positive end</a:t>
            </a:r>
            <a:endParaRPr lang="en-US" sz="2800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40" y="3548840"/>
            <a:ext cx="45720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669307" y="3147109"/>
            <a:ext cx="1235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FF0000"/>
                </a:solidFill>
                <a:latin typeface="+mj-lt"/>
              </a:rPr>
              <a:t>partial negative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9672544" y="4775867"/>
            <a:ext cx="108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FF0000"/>
                </a:solidFill>
                <a:latin typeface="+mj-lt"/>
              </a:rPr>
              <a:t>partial positive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62001" y="3147109"/>
            <a:ext cx="3124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+mj-lt"/>
              </a:rPr>
              <a:t>Oxygen pulls the shared electrons toward itself;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35961" y="4906059"/>
            <a:ext cx="3352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latin typeface="+mj-lt"/>
              </a:rPr>
              <a:t>the electrons spend more time near the oxygen atom.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01809" y="4854575"/>
            <a:ext cx="108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FF0000"/>
                </a:solidFill>
                <a:latin typeface="+mj-lt"/>
              </a:rPr>
              <a:t>partial positive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4386187" y="2980073"/>
            <a:ext cx="278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0070C0"/>
                </a:solidFill>
                <a:latin typeface="+mj-lt"/>
              </a:rPr>
              <a:t>Covalent</a:t>
            </a:r>
            <a:r>
              <a:rPr lang="en-US" sz="2400" u="sng" dirty="0" smtClean="0">
                <a:solidFill>
                  <a:srgbClr val="FF0000"/>
                </a:solidFill>
                <a:latin typeface="+mj-lt"/>
              </a:rPr>
              <a:t> = Shared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6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17414" grpId="0"/>
      <p:bldP spid="17415" grpId="0"/>
      <p:bldP spid="4103" grpId="0" build="p"/>
      <p:bldP spid="4104" grpId="0" build="p"/>
      <p:bldP spid="1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But wait…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960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What happens if the positive end of a water molecule meets the negative end of another water molecule?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28" y="2638050"/>
            <a:ext cx="2840225" cy="33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Hydrogen Bonding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Hydrogen in a polar covalent molecule bonds to the negative end (F, O, N) of another polar covalent molecule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biology.arizona.edu/biochemistry/tutorials/chemistry/graphics/wat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/>
          <a:stretch/>
        </p:blipFill>
        <p:spPr bwMode="auto">
          <a:xfrm>
            <a:off x="6456245" y="3442447"/>
            <a:ext cx="3615602" cy="31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77334" y="378012"/>
            <a:ext cx="8596668" cy="13208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2060"/>
                </a:solidFill>
              </a:rPr>
              <a:t>What does mean for us?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815788" y="1698812"/>
            <a:ext cx="8763000" cy="4525963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Like dissolves like!</a:t>
            </a:r>
            <a:endParaRPr lang="en-US" sz="4800" b="1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eaLnBrk="1" hangingPunct="1">
              <a:buNone/>
            </a:pPr>
            <a:r>
              <a:rPr lang="en-US" altLang="zh-CN" sz="3600" dirty="0">
                <a:solidFill>
                  <a:srgbClr val="002060"/>
                </a:solidFill>
                <a:cs typeface="SimSun" panose="02010600030101010101" pitchFamily="2" charset="-122"/>
              </a:rPr>
              <a:t>Water’s </a:t>
            </a:r>
            <a:r>
              <a:rPr lang="en-US" altLang="zh-CN" sz="3600" b="1" u="sng" dirty="0">
                <a:solidFill>
                  <a:srgbClr val="002060"/>
                </a:solidFill>
                <a:cs typeface="SimSun" panose="02010600030101010101" pitchFamily="2" charset="-122"/>
              </a:rPr>
              <a:t>polarity</a:t>
            </a:r>
            <a:r>
              <a:rPr lang="en-US" altLang="zh-CN" sz="3600" dirty="0">
                <a:solidFill>
                  <a:srgbClr val="002060"/>
                </a:solidFill>
                <a:cs typeface="SimSun" panose="02010600030101010101" pitchFamily="2" charset="-122"/>
              </a:rPr>
              <a:t> helps it dissolve </a:t>
            </a:r>
            <a:r>
              <a:rPr lang="en-US" altLang="zh-CN" sz="3600" dirty="0" smtClean="0">
                <a:solidFill>
                  <a:srgbClr val="002060"/>
                </a:solidFill>
                <a:cs typeface="SimSun" panose="02010600030101010101" pitchFamily="2" charset="-122"/>
              </a:rPr>
              <a:t>other charged </a:t>
            </a:r>
            <a:r>
              <a:rPr lang="en-US" altLang="zh-CN" sz="3600" dirty="0" smtClean="0">
                <a:solidFill>
                  <a:srgbClr val="002060"/>
                </a:solidFill>
                <a:cs typeface="SimSun" panose="02010600030101010101" pitchFamily="2" charset="-122"/>
              </a:rPr>
              <a:t>compounds</a:t>
            </a:r>
            <a:endParaRPr lang="en-US" altLang="zh-CN" sz="3600" dirty="0">
              <a:solidFill>
                <a:srgbClr val="002060"/>
              </a:solidFill>
              <a:cs typeface="SimSun" panose="02010600030101010101" pitchFamily="2" charset="-122"/>
            </a:endParaRP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Polar Covalent Compounds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Ionic Compounds</a:t>
            </a:r>
            <a:endParaRPr lang="en-US" sz="900" dirty="0" smtClean="0">
              <a:solidFill>
                <a:srgbClr val="FF0000"/>
              </a:solidFill>
            </a:endParaRPr>
          </a:p>
          <a:p>
            <a:pPr eaLnBrk="1" hangingPunct="1">
              <a:buFont typeface="Georgia" panose="02040502050405020303" pitchFamily="18" charset="0"/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Aqueous Solution: </a:t>
            </a:r>
            <a:r>
              <a:rPr lang="en-US" sz="3200" dirty="0" smtClean="0">
                <a:solidFill>
                  <a:srgbClr val="FF0000"/>
                </a:solidFill>
              </a:rPr>
              <a:t>Water with dissolved substances</a:t>
            </a:r>
            <a:endParaRPr lang="en-US" sz="3200" dirty="0">
              <a:solidFill>
                <a:srgbClr val="FF0000"/>
              </a:solidFill>
            </a:endParaRPr>
          </a:p>
          <a:p>
            <a:pPr eaLnBrk="1" hangingPunct="1">
              <a:buFont typeface="Georgia" panose="02040502050405020303" pitchFamily="18" charset="0"/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eaLnBrk="1" hangingPunct="1"/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</a:rPr>
              <a:t>Nonpolar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868" y="19304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Do not have a positive end and a negative end.</a:t>
            </a:r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 Examples: N</a:t>
            </a:r>
            <a:r>
              <a:rPr lang="en-US" sz="3200" baseline="-25000" dirty="0" smtClean="0">
                <a:solidFill>
                  <a:srgbClr val="FF0000"/>
                </a:solidFill>
              </a:rPr>
              <a:t>2,</a:t>
            </a:r>
            <a:r>
              <a:rPr lang="en-US" sz="3200" dirty="0" smtClean="0">
                <a:solidFill>
                  <a:srgbClr val="FF0000"/>
                </a:solidFill>
              </a:rPr>
              <a:t> CH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, Oil</a:t>
            </a:r>
            <a:endParaRPr lang="en-US" sz="3200" baseline="-25000" dirty="0" smtClean="0">
              <a:solidFill>
                <a:srgbClr val="FF0000"/>
              </a:solidFill>
            </a:endParaRPr>
          </a:p>
          <a:p>
            <a:pPr eaLnBrk="1" hangingPunct="1">
              <a:buFont typeface="Georgia" panose="02040502050405020303" pitchFamily="18" charset="0"/>
              <a:buNone/>
            </a:pPr>
            <a:endParaRPr lang="en-US" sz="3200" baseline="-25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3200" dirty="0" smtClean="0">
                <a:solidFill>
                  <a:srgbClr val="FF0000"/>
                </a:solidFill>
                <a:cs typeface="SimSun" panose="02010600030101010101" pitchFamily="2" charset="-122"/>
              </a:rPr>
              <a:t>Water does NOT dissolve </a:t>
            </a:r>
            <a:r>
              <a:rPr lang="en-US" altLang="zh-CN" sz="3200" b="1" u="sng" dirty="0" smtClean="0">
                <a:solidFill>
                  <a:srgbClr val="FF0000"/>
                </a:solidFill>
                <a:cs typeface="SimSun" panose="02010600030101010101" pitchFamily="2" charset="-122"/>
              </a:rPr>
              <a:t>nonpolar</a:t>
            </a:r>
            <a:r>
              <a:rPr lang="en-US" altLang="zh-CN" sz="3200" dirty="0" smtClean="0">
                <a:solidFill>
                  <a:srgbClr val="FF0000"/>
                </a:solidFill>
                <a:cs typeface="SimSun" panose="02010600030101010101" pitchFamily="2" charset="-122"/>
              </a:rPr>
              <a:t> molecules.</a:t>
            </a:r>
            <a:endParaRPr lang="en-US" sz="3200" dirty="0" smtClean="0"/>
          </a:p>
        </p:txBody>
      </p:sp>
      <p:pic>
        <p:nvPicPr>
          <p:cNvPr id="11266" name="Picture 2" descr="http://upload.wikimedia.org/wikipedia/commons/f/f1/Water_and_o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47" y="3077028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dirty="0" smtClean="0"/>
              <a:t>Would </a:t>
            </a:r>
            <a:r>
              <a:rPr lang="en-US" sz="3600" dirty="0"/>
              <a:t>O</a:t>
            </a:r>
            <a:r>
              <a:rPr lang="en-US" sz="3600" baseline="-25000" dirty="0"/>
              <a:t>2 </a:t>
            </a:r>
            <a:r>
              <a:rPr lang="en-US" sz="3600" dirty="0"/>
              <a:t>dissolve in water?</a:t>
            </a:r>
          </a:p>
          <a:p>
            <a:pPr eaLnBrk="1" hangingPunct="1"/>
            <a:endParaRPr lang="en-US" sz="3600" dirty="0"/>
          </a:p>
          <a:p>
            <a:pPr marL="0" indent="0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sz="10400" dirty="0" smtClean="0">
                <a:solidFill>
                  <a:srgbClr val="FF0000"/>
                </a:solidFill>
              </a:rPr>
              <a:t>NO</a:t>
            </a:r>
            <a:endParaRPr lang="en-US" sz="10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Check Point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dirty="0" smtClean="0"/>
              <a:t>Would NH</a:t>
            </a:r>
            <a:r>
              <a:rPr lang="en-US" sz="3600" baseline="-25000" dirty="0"/>
              <a:t>3</a:t>
            </a:r>
            <a:r>
              <a:rPr lang="en-US" sz="3600" baseline="-25000" dirty="0" smtClean="0"/>
              <a:t> </a:t>
            </a:r>
            <a:r>
              <a:rPr lang="en-US" sz="3600" dirty="0"/>
              <a:t>dissolve in water?</a:t>
            </a:r>
          </a:p>
          <a:p>
            <a:pPr eaLnBrk="1" hangingPunct="1"/>
            <a:endParaRPr lang="en-US" sz="3600" dirty="0"/>
          </a:p>
          <a:p>
            <a:pPr marL="0" indent="0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sz="10400" dirty="0" smtClean="0">
                <a:solidFill>
                  <a:srgbClr val="FF0000"/>
                </a:solidFill>
              </a:rPr>
              <a:t>YES</a:t>
            </a:r>
            <a:endParaRPr lang="en-US" sz="10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Check Point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67" y="28420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Guided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304350"/>
            <a:ext cx="8596668" cy="53694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Teacher:</a:t>
            </a:r>
          </a:p>
          <a:p>
            <a:pPr marL="400050" lvl="1" indent="0">
              <a:buNone/>
            </a:pPr>
            <a:r>
              <a:rPr lang="en-US" sz="2600" dirty="0" smtClean="0"/>
              <a:t>1. Will show the problem on the board</a:t>
            </a:r>
          </a:p>
          <a:p>
            <a:r>
              <a:rPr lang="en-US" sz="2800" dirty="0" smtClean="0"/>
              <a:t>Students: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>
                <a:solidFill>
                  <a:srgbClr val="FF0000"/>
                </a:solidFill>
              </a:rPr>
              <a:t>1</a:t>
            </a:r>
            <a:r>
              <a:rPr lang="en-US" sz="2600" b="1" u="sng" dirty="0" smtClean="0">
                <a:solidFill>
                  <a:srgbClr val="FF0000"/>
                </a:solidFill>
              </a:rPr>
              <a:t>7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read the problem individually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48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solve the problem with your shoulder partner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Be ready to share when Mr. Ghosh says </a:t>
            </a:r>
            <a:r>
              <a:rPr lang="en-US" sz="2600" b="1" u="sng" dirty="0" smtClean="0">
                <a:solidFill>
                  <a:srgbClr val="FF0000"/>
                </a:solidFill>
              </a:rPr>
              <a:t>SWAG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#1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Draw the structure of water below[include charges]: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181" y="3306793"/>
            <a:ext cx="45720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8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#2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72049" y="1930400"/>
            <a:ext cx="1010321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3200" dirty="0" smtClean="0"/>
              <a:t>Which characteristic of a molecule most impacts whether it will dissolve in water?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sz="3200" dirty="0" smtClean="0"/>
          </a:p>
          <a:p>
            <a:pPr lvl="1">
              <a:buFont typeface="Georgia" panose="02040502050405020303" pitchFamily="18" charset="0"/>
              <a:buNone/>
            </a:pPr>
            <a:r>
              <a:rPr lang="en-US" sz="3000" dirty="0" smtClean="0"/>
              <a:t>a. Size</a:t>
            </a:r>
          </a:p>
          <a:p>
            <a:pPr lvl="1">
              <a:buFont typeface="Georgia" panose="02040502050405020303" pitchFamily="18" charset="0"/>
              <a:buNone/>
            </a:pPr>
            <a:r>
              <a:rPr lang="en-US" sz="3000" dirty="0" smtClean="0"/>
              <a:t>b. Polarity</a:t>
            </a:r>
          </a:p>
          <a:p>
            <a:pPr lvl="1">
              <a:buFont typeface="Georgia" panose="02040502050405020303" pitchFamily="18" charset="0"/>
              <a:buNone/>
            </a:pPr>
            <a:r>
              <a:rPr lang="en-US" sz="3000" dirty="0" smtClean="0"/>
              <a:t>c. Ionization energy</a:t>
            </a:r>
          </a:p>
          <a:p>
            <a:pPr lvl="1">
              <a:buFont typeface="Georgia" panose="02040502050405020303" pitchFamily="18" charset="0"/>
              <a:buNone/>
            </a:pPr>
            <a:r>
              <a:rPr lang="en-US" sz="3000" dirty="0" smtClean="0"/>
              <a:t>d. Shape</a:t>
            </a:r>
          </a:p>
          <a:p>
            <a:pPr eaLnBrk="1" hangingPunct="1"/>
            <a:endParaRPr lang="en-US" sz="3200" dirty="0" smtClean="0"/>
          </a:p>
        </p:txBody>
      </p:sp>
      <p:sp>
        <p:nvSpPr>
          <p:cNvPr id="4" name="Oval 3"/>
          <p:cNvSpPr/>
          <p:nvPr/>
        </p:nvSpPr>
        <p:spPr>
          <a:xfrm>
            <a:off x="7481047" y="4509247"/>
            <a:ext cx="2057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980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Agenda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Warm up: 5 minutes</a:t>
            </a:r>
          </a:p>
          <a:p>
            <a:r>
              <a:rPr lang="en-US" sz="2800" dirty="0" smtClean="0"/>
              <a:t>Goals/ Expectations for Assessment: </a:t>
            </a:r>
            <a:r>
              <a:rPr lang="en-US" sz="2800" dirty="0"/>
              <a:t>3</a:t>
            </a:r>
            <a:r>
              <a:rPr lang="en-US" sz="2800" dirty="0" smtClean="0"/>
              <a:t> Minutes </a:t>
            </a:r>
          </a:p>
          <a:p>
            <a:r>
              <a:rPr lang="en-US" sz="2800" dirty="0" smtClean="0"/>
              <a:t>Assessment: 42 Minutes</a:t>
            </a:r>
          </a:p>
          <a:p>
            <a:r>
              <a:rPr lang="en-US" sz="2800" dirty="0" smtClean="0"/>
              <a:t>Closing: </a:t>
            </a:r>
            <a:r>
              <a:rPr lang="en-US" sz="2800" dirty="0"/>
              <a:t>3</a:t>
            </a:r>
            <a:r>
              <a:rPr lang="en-US" sz="2800" dirty="0" smtClean="0"/>
              <a:t> Minutes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34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#3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77334" y="1820956"/>
            <a:ext cx="8229600" cy="43243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Which types of compounds dissolve  in water?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 Why do they dissolve in water?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en-US" sz="2800" dirty="0" smtClean="0">
              <a:solidFill>
                <a:srgbClr val="7030A0"/>
              </a:solidFill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n-US" sz="3200" dirty="0">
                <a:solidFill>
                  <a:srgbClr val="7030A0"/>
                </a:solidFill>
              </a:rPr>
              <a:t>Polar covalent and ionic compounds dissolve in water because the partial positive end of water attracts the partial negative end of the </a:t>
            </a:r>
            <a:r>
              <a:rPr lang="en-US" sz="3200" dirty="0" smtClean="0">
                <a:solidFill>
                  <a:srgbClr val="7030A0"/>
                </a:solidFill>
              </a:rPr>
              <a:t>compound </a:t>
            </a:r>
            <a:r>
              <a:rPr lang="en-US" sz="3200" dirty="0">
                <a:solidFill>
                  <a:srgbClr val="7030A0"/>
                </a:solidFill>
              </a:rPr>
              <a:t>(and vice versa).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sz="3200" dirty="0"/>
          </a:p>
          <a:p>
            <a:pPr eaLnBrk="1" hangingPunct="1">
              <a:buFont typeface="Georgia" panose="02040502050405020303" pitchFamily="18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81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#4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42365" y="1645024"/>
            <a:ext cx="91440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/>
              <a:t>Circle the compounds that will dissolve in water: 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sz="3200" dirty="0" smtClean="0"/>
          </a:p>
          <a:p>
            <a:pPr eaLnBrk="1" hangingPunct="1">
              <a:buFont typeface="Georgia" panose="02040502050405020303" pitchFamily="18" charset="0"/>
              <a:buNone/>
            </a:pPr>
            <a:endParaRPr lang="en-US" sz="3200" dirty="0" smtClean="0"/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            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                    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                </a:t>
            </a:r>
            <a:r>
              <a:rPr lang="en-US" sz="3200" dirty="0" err="1" smtClean="0"/>
              <a:t>KCl</a:t>
            </a:r>
            <a:endParaRPr 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5419165" y="3778624"/>
            <a:ext cx="2151529" cy="12371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98237" y="3778623"/>
            <a:ext cx="2151529" cy="12371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#5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42365" y="1645024"/>
            <a:ext cx="9144000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/>
              <a:t>Circle the compounds that will dissolve in water: 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sz="3200" dirty="0" smtClean="0"/>
          </a:p>
          <a:p>
            <a:pPr eaLnBrk="1" hangingPunct="1">
              <a:buFont typeface="Georgia" panose="02040502050405020303" pitchFamily="18" charset="0"/>
              <a:buNone/>
            </a:pPr>
            <a:endParaRPr lang="en-US" sz="3200" dirty="0" smtClean="0"/>
          </a:p>
          <a:p>
            <a:pPr eaLnBrk="1" hangingPunct="1">
              <a:buFont typeface="Georgia" panose="02040502050405020303" pitchFamily="18" charset="0"/>
              <a:buNone/>
            </a:pPr>
            <a:r>
              <a:rPr lang="en-US" sz="3200" dirty="0" err="1" smtClean="0"/>
              <a:t>Ca</a:t>
            </a:r>
            <a:r>
              <a:rPr lang="en-US" sz="3200" dirty="0" smtClean="0"/>
              <a:t>(OH)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        N</a:t>
            </a:r>
            <a:r>
              <a:rPr lang="en-US" sz="3200" baseline="-25000" dirty="0"/>
              <a:t>2</a:t>
            </a:r>
            <a:r>
              <a:rPr lang="en-US" sz="3200" dirty="0" smtClean="0"/>
              <a:t>              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OH                  Oil</a:t>
            </a:r>
          </a:p>
        </p:txBody>
      </p:sp>
      <p:sp>
        <p:nvSpPr>
          <p:cNvPr id="2" name="Oval 1"/>
          <p:cNvSpPr/>
          <p:nvPr/>
        </p:nvSpPr>
        <p:spPr>
          <a:xfrm>
            <a:off x="282388" y="3657600"/>
            <a:ext cx="2151529" cy="12371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84376" y="3657599"/>
            <a:ext cx="2151529" cy="12371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Independent Practice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7334" y="1815353"/>
            <a:ext cx="8934450" cy="4800600"/>
          </a:xfrm>
        </p:spPr>
        <p:txBody>
          <a:bodyPr/>
          <a:lstStyle/>
          <a:p>
            <a:pPr marL="53975" indent="-53975" eaLnBrk="1" hangingPunct="1">
              <a:buFont typeface="Wingdings 2" panose="05020102010507070707" pitchFamily="18" charset="2"/>
              <a:buNone/>
            </a:pPr>
            <a:r>
              <a:rPr lang="en-US" sz="3600" dirty="0" smtClean="0"/>
              <a:t>Take some time to practice applying your knowledge of water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69311" y="4566024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196052" y="3136153"/>
            <a:ext cx="23622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39315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Independent Practice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511002" y="1707776"/>
            <a:ext cx="8763000" cy="4876800"/>
          </a:xfrm>
        </p:spPr>
        <p:txBody>
          <a:bodyPr>
            <a:noAutofit/>
          </a:bodyPr>
          <a:lstStyle/>
          <a:p>
            <a:pPr marL="623888" indent="-514350">
              <a:buClr>
                <a:srgbClr val="002060"/>
              </a:buClr>
              <a:buFont typeface="Wingdings 3" panose="05040102010807070707" pitchFamily="18" charset="2"/>
              <a:buAutoNum type="arabicPeriod"/>
            </a:pPr>
            <a:r>
              <a:rPr lang="en-US" sz="2800" dirty="0" smtClean="0"/>
              <a:t>Polarity</a:t>
            </a:r>
            <a:endParaRPr lang="en-US" sz="2800" dirty="0"/>
          </a:p>
          <a:p>
            <a:pPr marL="623888" indent="-514350">
              <a:buClr>
                <a:srgbClr val="002060"/>
              </a:buClr>
              <a:buFont typeface="Wingdings 3" panose="05040102010807070707" pitchFamily="18" charset="2"/>
              <a:buAutoNum type="arabicPeriod"/>
            </a:pPr>
            <a:r>
              <a:rPr lang="en-US" sz="2800" dirty="0" err="1" smtClean="0"/>
              <a:t>NaCl</a:t>
            </a:r>
            <a:r>
              <a:rPr lang="en-US" sz="2800" dirty="0" smtClean="0"/>
              <a:t>.  Because </a:t>
            </a:r>
            <a:r>
              <a:rPr lang="en-US" sz="2800" dirty="0"/>
              <a:t>it is an Ionic compound. </a:t>
            </a:r>
          </a:p>
          <a:p>
            <a:pPr marL="623888" indent="-514350">
              <a:buClr>
                <a:srgbClr val="002060"/>
              </a:buClr>
              <a:buFont typeface="Wingdings 3" panose="05040102010807070707" pitchFamily="18" charset="2"/>
              <a:buAutoNum type="arabicPeriod"/>
            </a:pPr>
            <a:r>
              <a:rPr lang="en-US" sz="2800" dirty="0" smtClean="0"/>
              <a:t>Rubbing alcohol. </a:t>
            </a:r>
            <a:r>
              <a:rPr lang="en-US" sz="2800" dirty="0"/>
              <a:t>Alcohols are polar and they dissolve in water. </a:t>
            </a:r>
          </a:p>
          <a:p>
            <a:pPr marL="623888" indent="-514350">
              <a:buClr>
                <a:srgbClr val="002060"/>
              </a:buClr>
              <a:buFont typeface="Wingdings 3" panose="05040102010807070707" pitchFamily="18" charset="2"/>
              <a:buAutoNum type="arabicPeriod"/>
            </a:pPr>
            <a:r>
              <a:rPr lang="en-US" sz="2800" dirty="0" smtClean="0"/>
              <a:t>The </a:t>
            </a:r>
            <a:r>
              <a:rPr lang="en-US" sz="2800" dirty="0"/>
              <a:t>water molecule has a polar structure. </a:t>
            </a:r>
            <a:r>
              <a:rPr lang="en-US" sz="2800" dirty="0" smtClean="0"/>
              <a:t>Polar </a:t>
            </a:r>
            <a:r>
              <a:rPr lang="en-US" sz="2800" dirty="0"/>
              <a:t>structures dissolve ionic compounds and </a:t>
            </a:r>
            <a:r>
              <a:rPr lang="en-US" sz="2800" dirty="0" smtClean="0"/>
              <a:t>polar covalent compounds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9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Is water important? </a:t>
            </a:r>
            <a:r>
              <a:rPr lang="en-US" sz="2800" dirty="0" smtClean="0"/>
              <a:t>Why</a:t>
            </a:r>
            <a:r>
              <a:rPr lang="en-US" sz="2800" dirty="0"/>
              <a:t>? </a:t>
            </a:r>
          </a:p>
          <a:p>
            <a:endParaRPr lang="en-US" sz="2800" dirty="0"/>
          </a:p>
          <a:p>
            <a:r>
              <a:rPr lang="en-US" sz="2800" dirty="0"/>
              <a:t>Why is water polar? </a:t>
            </a:r>
          </a:p>
        </p:txBody>
      </p:sp>
    </p:spTree>
    <p:extLst>
      <p:ext uri="{BB962C8B-B14F-4D97-AF65-F5344CB8AC3E}">
        <p14:creationId xmlns:p14="http://schemas.microsoft.com/office/powerpoint/2010/main" val="7384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Solubility Rules were covered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Wednesday at G/T Training…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722" y="2586319"/>
            <a:ext cx="97463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 following substances would dissolve in water?  Why?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4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OH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4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</a:t>
            </a:r>
            <a:r>
              <a:rPr lang="en-US" sz="3200" baseline="-25000" dirty="0" smtClean="0"/>
              <a:t>2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19728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 smtClean="0">
                <a:solidFill>
                  <a:srgbClr val="FF0000"/>
                </a:solidFill>
              </a:rPr>
              <a:t>[7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Solubility Rules Video </a:t>
            </a:r>
            <a:r>
              <a:rPr lang="en-US" sz="2800" dirty="0" smtClean="0">
                <a:solidFill>
                  <a:srgbClr val="FF0000"/>
                </a:solidFill>
              </a:rPr>
              <a:t>[14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17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[3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34166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9"/>
    </mc:Choice>
    <mc:Fallback xmlns="">
      <p:transition spd="slow" advTm="11149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Solubility Rules Video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07122" y="1687232"/>
            <a:ext cx="11276666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 smtClean="0">
                <a:solidFill>
                  <a:srgbClr val="0070C0"/>
                </a:solidFill>
              </a:rPr>
              <a:t>shschem.weebly.com  </a:t>
            </a:r>
            <a:r>
              <a:rPr lang="en-US" sz="3200" dirty="0" smtClean="0">
                <a:solidFill>
                  <a:srgbClr val="FF0000"/>
                </a:solidFill>
              </a:rPr>
              <a:t>(our class website)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Bookmark this if you haven’t do so already!!!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Hover over my page: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2800" dirty="0" smtClean="0"/>
              <a:t>	Mr. Ghosh </a:t>
            </a:r>
            <a:r>
              <a:rPr lang="en-US" sz="2800" dirty="0" smtClean="0">
                <a:sym typeface="Wingdings" panose="05000000000000000000" pitchFamily="2" charset="2"/>
              </a:rPr>
              <a:t> Video Lessons</a:t>
            </a:r>
            <a:endParaRPr lang="en-US" sz="2800" dirty="0" smtClean="0"/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Watch video for March 12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Take notes on the handout</a:t>
            </a:r>
          </a:p>
        </p:txBody>
      </p:sp>
    </p:spTree>
    <p:extLst>
      <p:ext uri="{BB962C8B-B14F-4D97-AF65-F5344CB8AC3E}">
        <p14:creationId xmlns:p14="http://schemas.microsoft.com/office/powerpoint/2010/main" val="30240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406" y="725736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Why Prepare?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375" y="2819400"/>
            <a:ext cx="4932608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</a:rPr>
              <a:t>10</a:t>
            </a:r>
          </a:p>
          <a:p>
            <a:pPr marL="0" indent="0" algn="ctr">
              <a:buNone/>
              <a:defRPr/>
            </a:pPr>
            <a:r>
              <a:rPr lang="en-US" sz="6000" b="1" dirty="0" smtClean="0">
                <a:solidFill>
                  <a:srgbClr val="002060"/>
                </a:solidFill>
              </a:rPr>
              <a:t>Questions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209800"/>
            <a:ext cx="25908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6000" b="1" dirty="0">
                <a:solidFill>
                  <a:srgbClr val="002060"/>
                </a:solidFill>
              </a:rPr>
              <a:t>85%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94" y="1541919"/>
            <a:ext cx="43805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What is Mastery?</a:t>
            </a:r>
          </a:p>
        </p:txBody>
      </p:sp>
    </p:spTree>
    <p:extLst>
      <p:ext uri="{BB962C8B-B14F-4D97-AF65-F5344CB8AC3E}">
        <p14:creationId xmlns:p14="http://schemas.microsoft.com/office/powerpoint/2010/main" val="35933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4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Solubility Rules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Tell us whether the compound will dissolve in water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Soluble = dissolves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Insoluble = does not dissolve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69" t="18666" r="31594" b="6672"/>
          <a:stretch/>
        </p:blipFill>
        <p:spPr>
          <a:xfrm>
            <a:off x="762000" y="442857"/>
            <a:ext cx="5029200" cy="6094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0" y="590550"/>
            <a:ext cx="2990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This is on the back of your </a:t>
            </a:r>
            <a:r>
              <a:rPr lang="en-US" sz="4400" dirty="0"/>
              <a:t>P</a:t>
            </a:r>
            <a:r>
              <a:rPr lang="en-US" sz="4400" dirty="0" smtClean="0"/>
              <a:t>eriodic Table…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75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424249" y="1598985"/>
            <a:ext cx="964154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/>
              <a:t>NaCl</a:t>
            </a:r>
            <a:endParaRPr lang="en-US" sz="1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200" dirty="0" smtClean="0"/>
              <a:t>                                    </a:t>
            </a:r>
            <a:endParaRPr lang="en-US" sz="32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69" t="18666" r="31594" b="6672"/>
          <a:stretch/>
        </p:blipFill>
        <p:spPr>
          <a:xfrm>
            <a:off x="4217507" y="278185"/>
            <a:ext cx="5029200" cy="60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424249" y="1598985"/>
            <a:ext cx="964154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Silver </a:t>
            </a:r>
            <a:r>
              <a:rPr lang="en-US" sz="3200" dirty="0" smtClean="0"/>
              <a:t>(I) Carbonate</a:t>
            </a:r>
            <a:endParaRPr lang="en-US" sz="3200" dirty="0"/>
          </a:p>
          <a:p>
            <a:pPr marL="0" indent="0">
              <a:buNone/>
            </a:pPr>
            <a:endParaRPr lang="en-US" sz="1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200" dirty="0" smtClean="0"/>
              <a:t>           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69" t="18666" r="31594" b="6672"/>
          <a:stretch/>
        </p:blipFill>
        <p:spPr>
          <a:xfrm>
            <a:off x="4217507" y="278185"/>
            <a:ext cx="5029200" cy="60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424249" y="1598985"/>
            <a:ext cx="964154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Lead (II) Bromide</a:t>
            </a:r>
            <a:endParaRPr lang="en-US" sz="1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200" dirty="0" smtClean="0"/>
              <a:t>           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69" t="18666" r="31594" b="6672"/>
          <a:stretch/>
        </p:blipFill>
        <p:spPr>
          <a:xfrm>
            <a:off x="4217507" y="278185"/>
            <a:ext cx="5029200" cy="60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424249" y="1598985"/>
            <a:ext cx="964154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K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PO</a:t>
            </a:r>
            <a:r>
              <a:rPr lang="en-US" sz="3200" baseline="-25000" dirty="0" smtClean="0"/>
              <a:t>4</a:t>
            </a:r>
            <a:endParaRPr lang="en-US" sz="3200" dirty="0"/>
          </a:p>
          <a:p>
            <a:pPr marL="0" indent="0">
              <a:buNone/>
            </a:pPr>
            <a:endParaRPr lang="en-US" sz="1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200" dirty="0" smtClean="0"/>
              <a:t>           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769" t="18666" r="31594" b="6672"/>
          <a:stretch/>
        </p:blipFill>
        <p:spPr>
          <a:xfrm>
            <a:off x="4217507" y="278185"/>
            <a:ext cx="5029200" cy="60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sz="3600" dirty="0" smtClean="0"/>
              <a:t>Is Sodium Carbonate soluble or insoluble?</a:t>
            </a:r>
            <a:endParaRPr lang="en-US" sz="3600" dirty="0"/>
          </a:p>
          <a:p>
            <a:pPr eaLnBrk="1" hangingPunct="1"/>
            <a:endParaRPr lang="en-US" sz="3600" dirty="0"/>
          </a:p>
          <a:p>
            <a:pPr marL="0" indent="0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Soluble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Check Point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dirty="0" smtClean="0"/>
              <a:t>Is </a:t>
            </a:r>
            <a:r>
              <a:rPr lang="en-US" sz="3600" dirty="0" err="1" smtClean="0"/>
              <a:t>AgCl</a:t>
            </a:r>
            <a:r>
              <a:rPr lang="en-US" sz="3600" dirty="0" smtClean="0"/>
              <a:t> soluble or insoluble?</a:t>
            </a:r>
            <a:endParaRPr lang="en-US" sz="3600" dirty="0"/>
          </a:p>
          <a:p>
            <a:pPr eaLnBrk="1" hangingPunct="1"/>
            <a:endParaRPr lang="en-US" sz="3600" dirty="0"/>
          </a:p>
          <a:p>
            <a:pPr marL="0" indent="0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Insoluble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Check Point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67" y="28420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Guided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304350"/>
            <a:ext cx="8596668" cy="53694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Teacher:</a:t>
            </a:r>
          </a:p>
          <a:p>
            <a:pPr marL="400050" lvl="1" indent="0">
              <a:buNone/>
            </a:pPr>
            <a:r>
              <a:rPr lang="en-US" sz="2600" dirty="0" smtClean="0"/>
              <a:t>1. Will show the problem on the board</a:t>
            </a:r>
          </a:p>
          <a:p>
            <a:r>
              <a:rPr lang="en-US" sz="2800" dirty="0" smtClean="0"/>
              <a:t>Students: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16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read the problem individually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29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solve the problem with your shoulder partner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Be ready to share when Mr. Ghosh says </a:t>
            </a:r>
            <a:r>
              <a:rPr lang="en-US" sz="2600" b="1" u="sng" dirty="0" smtClean="0">
                <a:solidFill>
                  <a:srgbClr val="FF0000"/>
                </a:solidFill>
              </a:rPr>
              <a:t>SWAG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#1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2800" dirty="0" smtClean="0"/>
              <a:t>Is </a:t>
            </a:r>
            <a:r>
              <a:rPr lang="en-US" sz="2800" dirty="0" err="1" smtClean="0"/>
              <a:t>AgBr</a:t>
            </a:r>
            <a:r>
              <a:rPr lang="en-US" sz="2800" dirty="0" smtClean="0"/>
              <a:t> soluble or insoluble?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34271" y="4495618"/>
            <a:ext cx="3882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Insoluble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Expectations for Assessment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721" y="609600"/>
            <a:ext cx="8763000" cy="4800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3200" dirty="0" smtClean="0"/>
              <a:t>Clear your desk of everything except a....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sz="3200" dirty="0" smtClean="0"/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smtClean="0"/>
              <a:t>Number 2 Pencil</a:t>
            </a:r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err="1" smtClean="0"/>
              <a:t>Scantron</a:t>
            </a:r>
            <a:endParaRPr lang="en-US" sz="3200" dirty="0" smtClean="0"/>
          </a:p>
          <a:p>
            <a:pPr marL="596900" indent="-514350">
              <a:buClr>
                <a:srgbClr val="002060"/>
              </a:buClr>
              <a:buFont typeface="+mj-lt"/>
              <a:buAutoNum type="arabicPeriod"/>
              <a:defRPr/>
            </a:pPr>
            <a:r>
              <a:rPr lang="en-US" sz="3200" dirty="0" smtClean="0"/>
              <a:t>Calculator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6445" y="542571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Backpacks and binders on the floor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2800" dirty="0" smtClean="0"/>
              <a:t>Is potassium cyanide soluble or insoluble?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379721" y="4495618"/>
            <a:ext cx="31919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Soluble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#3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2800" dirty="0" smtClean="0"/>
              <a:t>Is BaCO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soluble or insoluble?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34271" y="4495618"/>
            <a:ext cx="3882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Insoluble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#4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2800" dirty="0" smtClean="0"/>
              <a:t>Is </a:t>
            </a:r>
            <a:r>
              <a:rPr lang="en-US" sz="2800" dirty="0"/>
              <a:t>l</a:t>
            </a:r>
            <a:r>
              <a:rPr lang="en-US" sz="2800" dirty="0" smtClean="0"/>
              <a:t>ithium dichromate soluble or insoluble?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379718" y="4495618"/>
            <a:ext cx="31918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S</a:t>
            </a:r>
            <a:r>
              <a:rPr lang="en-US" sz="7200" dirty="0" smtClean="0">
                <a:solidFill>
                  <a:srgbClr val="FF0000"/>
                </a:solidFill>
              </a:rPr>
              <a:t>oluble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Independent Practice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7334" y="1815353"/>
            <a:ext cx="8934450" cy="4800600"/>
          </a:xfrm>
        </p:spPr>
        <p:txBody>
          <a:bodyPr/>
          <a:lstStyle/>
          <a:p>
            <a:pPr marL="53975" indent="-53975" eaLnBrk="1" hangingPunct="1">
              <a:buFont typeface="Wingdings 2" panose="05020102010507070707" pitchFamily="18" charset="2"/>
              <a:buNone/>
            </a:pPr>
            <a:r>
              <a:rPr lang="en-US" sz="3600" dirty="0" smtClean="0"/>
              <a:t>Take some time to practice applying your knowledge of solubility rules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69311" y="4566024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196052" y="3136153"/>
            <a:ext cx="23622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16234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do we know if an ionic compound is soluble in water?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Is PbCl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soluble or insoluble?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28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4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722" y="2586319"/>
            <a:ext cx="97463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Classify each of the following compounds as soluble or insoluble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Silver (I) Chloride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KNO</a:t>
            </a:r>
            <a:r>
              <a:rPr lang="en-US" sz="3200" baseline="-25000" dirty="0" smtClean="0"/>
              <a:t>3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Barium Phosphate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(NH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2188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 smtClean="0">
                <a:solidFill>
                  <a:srgbClr val="FF0000"/>
                </a:solidFill>
              </a:rPr>
              <a:t>[7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Review of Solubility Rules </a:t>
            </a:r>
            <a:r>
              <a:rPr lang="en-US" sz="2800" dirty="0">
                <a:solidFill>
                  <a:srgbClr val="FF0000"/>
                </a:solidFill>
              </a:rPr>
              <a:t>[5 minutes]</a:t>
            </a:r>
          </a:p>
          <a:p>
            <a:r>
              <a:rPr lang="en-US" sz="2800" dirty="0" smtClean="0"/>
              <a:t>Molarity Video </a:t>
            </a:r>
            <a:r>
              <a:rPr lang="en-US" sz="2800" dirty="0" smtClean="0">
                <a:solidFill>
                  <a:srgbClr val="FF0000"/>
                </a:solidFill>
              </a:rPr>
              <a:t>[12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14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[3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26652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9"/>
    </mc:Choice>
    <mc:Fallback xmlns="">
      <p:transition spd="slow" advTm="11149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Let’s Review Solubility Rules!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15" y="1930400"/>
            <a:ext cx="4322892" cy="43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Review #1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424249" y="1598985"/>
            <a:ext cx="964154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Zn(NO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  <a:endParaRPr lang="en-US" sz="3200" dirty="0"/>
          </a:p>
          <a:p>
            <a:pPr marL="0" indent="0">
              <a:buNone/>
            </a:pPr>
            <a:endParaRPr lang="en-US" sz="1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200" dirty="0" smtClean="0"/>
              <a:t>           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69" t="18666" r="31594" b="6672"/>
          <a:stretch/>
        </p:blipFill>
        <p:spPr>
          <a:xfrm>
            <a:off x="4217507" y="278185"/>
            <a:ext cx="5029200" cy="60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Review #2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424249" y="1598985"/>
            <a:ext cx="964154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Calcium Carbonate</a:t>
            </a:r>
            <a:endParaRPr lang="en-US" sz="3200" dirty="0"/>
          </a:p>
          <a:p>
            <a:pPr marL="0" indent="0">
              <a:buNone/>
            </a:pPr>
            <a:endParaRPr lang="en-US" sz="1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200" dirty="0" smtClean="0"/>
              <a:t>           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69" t="18666" r="31594" b="6672"/>
          <a:stretch/>
        </p:blipFill>
        <p:spPr>
          <a:xfrm>
            <a:off x="4217507" y="278185"/>
            <a:ext cx="5029200" cy="60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Testing Tips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8637"/>
            <a:ext cx="9811372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Read the problem and answer choices </a:t>
            </a:r>
            <a:r>
              <a:rPr lang="en-US" sz="2800" dirty="0" smtClean="0">
                <a:solidFill>
                  <a:srgbClr val="C00000"/>
                </a:solidFill>
              </a:rPr>
              <a:t>CAREFULLY</a:t>
            </a:r>
          </a:p>
          <a:p>
            <a:pPr>
              <a:defRPr/>
            </a:pPr>
            <a:r>
              <a:rPr lang="en-US" sz="2800" dirty="0" smtClean="0"/>
              <a:t>Make sure you show work for all problems</a:t>
            </a:r>
          </a:p>
          <a:p>
            <a:pPr lvl="1">
              <a:defRPr/>
            </a:pPr>
            <a:r>
              <a:rPr lang="en-US" sz="2400" dirty="0" smtClean="0"/>
              <a:t>Questions without work will automatically be marked </a:t>
            </a:r>
            <a:r>
              <a:rPr lang="en-US" sz="2400" b="1" u="sng" dirty="0" smtClean="0">
                <a:solidFill>
                  <a:srgbClr val="FF0000"/>
                </a:solidFill>
              </a:rPr>
              <a:t>INCORRECT</a:t>
            </a:r>
          </a:p>
          <a:p>
            <a:pPr>
              <a:defRPr/>
            </a:pPr>
            <a:r>
              <a:rPr lang="en-US" sz="2800" dirty="0" smtClean="0"/>
              <a:t>Bubble your answers completely (</a:t>
            </a:r>
            <a:r>
              <a:rPr lang="en-US" sz="2800" dirty="0" err="1" smtClean="0"/>
              <a:t>scantron</a:t>
            </a:r>
            <a:r>
              <a:rPr lang="en-US" sz="2800" dirty="0" smtClean="0"/>
              <a:t> and test booklet)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59461" y="4782687"/>
            <a:ext cx="78324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0070C0"/>
                </a:solidFill>
              </a:rPr>
              <a:t>Periodic Table is in </a:t>
            </a:r>
            <a:r>
              <a:rPr lang="en-US" sz="4400" b="1" dirty="0">
                <a:solidFill>
                  <a:srgbClr val="0070C0"/>
                </a:solidFill>
              </a:rPr>
              <a:t>the </a:t>
            </a:r>
            <a:r>
              <a:rPr lang="en-US" sz="4400" b="1" dirty="0" smtClean="0">
                <a:solidFill>
                  <a:srgbClr val="0070C0"/>
                </a:solidFill>
              </a:rPr>
              <a:t>test packet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Review </a:t>
            </a:r>
            <a:r>
              <a:rPr lang="en-US" dirty="0" smtClean="0">
                <a:solidFill>
                  <a:srgbClr val="002060"/>
                </a:solidFill>
              </a:rPr>
              <a:t>#3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424249" y="1598985"/>
            <a:ext cx="964154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Strontium Sulfate</a:t>
            </a:r>
            <a:endParaRPr lang="en-US" sz="1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200" dirty="0" smtClean="0"/>
              <a:t>           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69" t="18666" r="31594" b="6672"/>
          <a:stretch/>
        </p:blipFill>
        <p:spPr>
          <a:xfrm>
            <a:off x="4217507" y="278185"/>
            <a:ext cx="5029200" cy="60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Review </a:t>
            </a:r>
            <a:r>
              <a:rPr lang="en-US" dirty="0" smtClean="0">
                <a:solidFill>
                  <a:srgbClr val="002060"/>
                </a:solidFill>
              </a:rPr>
              <a:t>#4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424249" y="1598985"/>
            <a:ext cx="9641541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KOH</a:t>
            </a:r>
            <a:endParaRPr lang="en-US" sz="3200" dirty="0"/>
          </a:p>
          <a:p>
            <a:pPr marL="0" indent="0">
              <a:buNone/>
            </a:pPr>
            <a:endParaRPr lang="en-US" sz="1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200" dirty="0" smtClean="0"/>
              <a:t>           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769" t="18666" r="31594" b="6672"/>
          <a:stretch/>
        </p:blipFill>
        <p:spPr>
          <a:xfrm>
            <a:off x="4217507" y="278185"/>
            <a:ext cx="5029200" cy="60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Molarity Video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07122" y="1687232"/>
            <a:ext cx="11276666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 smtClean="0">
                <a:solidFill>
                  <a:srgbClr val="0070C0"/>
                </a:solidFill>
              </a:rPr>
              <a:t>shschem.weebly.com  </a:t>
            </a:r>
            <a:r>
              <a:rPr lang="en-US" sz="3200" dirty="0" smtClean="0">
                <a:solidFill>
                  <a:srgbClr val="FF0000"/>
                </a:solidFill>
              </a:rPr>
              <a:t>(our class website)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Bookmark this if you haven’t do so already!!!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Hover over my page: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2800" dirty="0" smtClean="0"/>
              <a:t>	Mr. Ghosh </a:t>
            </a:r>
            <a:r>
              <a:rPr lang="en-US" sz="2800" dirty="0" smtClean="0">
                <a:sym typeface="Wingdings" panose="05000000000000000000" pitchFamily="2" charset="2"/>
              </a:rPr>
              <a:t> Video Lessons</a:t>
            </a:r>
            <a:endParaRPr lang="en-US" sz="2800" dirty="0" smtClean="0"/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Watch video for March 13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Take notes on your handout</a:t>
            </a:r>
          </a:p>
        </p:txBody>
      </p:sp>
    </p:spTree>
    <p:extLst>
      <p:ext uri="{BB962C8B-B14F-4D97-AF65-F5344CB8AC3E}">
        <p14:creationId xmlns:p14="http://schemas.microsoft.com/office/powerpoint/2010/main" val="42721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Key Vocabulary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Solution: 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Solute: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Solvent: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6265" y="2160589"/>
            <a:ext cx="3871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Homogeneous mixture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6265" y="3347566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Substance being dissolved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6265" y="4432854"/>
            <a:ext cx="5046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ubstance doing the dissolving</a:t>
            </a:r>
          </a:p>
        </p:txBody>
      </p:sp>
      <p:pic>
        <p:nvPicPr>
          <p:cNvPr id="18434" name="Picture 2" descr="http://sciencewithme.com/wp-content/uploads/2010/11/solutions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42" y="609600"/>
            <a:ext cx="4242591" cy="42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Let’s look at Kool-Aid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730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Solution: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Solvent: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Solute: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23149" y="1767305"/>
            <a:ext cx="2951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Finished Kool-Aid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9933" y="3016950"/>
            <a:ext cx="1137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Water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9933" y="4287061"/>
            <a:ext cx="2803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Kool-Aid Powder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159" y="826490"/>
            <a:ext cx="4874545" cy="43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Which glass is most concentrated?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66" t="11244" b="12855"/>
          <a:stretch/>
        </p:blipFill>
        <p:spPr>
          <a:xfrm>
            <a:off x="0" y="2406316"/>
            <a:ext cx="11576044" cy="194911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0800000">
            <a:off x="9480884" y="4740442"/>
            <a:ext cx="1732548" cy="1684421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How do we measure concentration?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Molarity (M):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44" y="2160589"/>
            <a:ext cx="6234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Number of moles of solute per liter of solution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4850" y="3379293"/>
                <a:ext cx="2461635" cy="1574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850" y="3379293"/>
                <a:ext cx="2461635" cy="15749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6081" y="5184400"/>
            <a:ext cx="10006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 = number of moles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 = Volume of solution (in Liters)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87367" y="1598985"/>
            <a:ext cx="1001916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3600" dirty="0" smtClean="0"/>
              <a:t>6.2 moles BaCl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are dissolved in </a:t>
            </a:r>
            <a:r>
              <a:rPr lang="en-US" sz="3600" dirty="0"/>
              <a:t>2.11L </a:t>
            </a:r>
            <a:r>
              <a:rPr lang="en-US" sz="3600" dirty="0" smtClean="0"/>
              <a:t>water.  What is the molarity of the solution?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919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</a:t>
            </a:r>
            <a:r>
              <a:rPr lang="en-US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87367" y="1598985"/>
            <a:ext cx="1001916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3600" dirty="0" smtClean="0"/>
              <a:t>Warren had 3.1L </a:t>
            </a:r>
            <a:r>
              <a:rPr lang="en-US" sz="3600" dirty="0"/>
              <a:t>of a </a:t>
            </a:r>
            <a:r>
              <a:rPr lang="en-US" sz="3600" dirty="0" smtClean="0"/>
              <a:t>5.2 </a:t>
            </a:r>
            <a:r>
              <a:rPr lang="en-US" sz="3600" dirty="0"/>
              <a:t>M </a:t>
            </a:r>
            <a:r>
              <a:rPr lang="en-US" sz="3600" dirty="0" smtClean="0"/>
              <a:t>CuSO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</a:t>
            </a:r>
            <a:r>
              <a:rPr lang="en-US" sz="3600" dirty="0"/>
              <a:t>solution.  How many moles of </a:t>
            </a:r>
            <a:r>
              <a:rPr lang="en-US" sz="3600" dirty="0" smtClean="0"/>
              <a:t>CuSO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</a:t>
            </a:r>
            <a:r>
              <a:rPr lang="en-US" sz="3600" dirty="0"/>
              <a:t>were in </a:t>
            </a:r>
            <a:r>
              <a:rPr lang="en-US" sz="3600" dirty="0" smtClean="0"/>
              <a:t>the solution?</a:t>
            </a:r>
          </a:p>
        </p:txBody>
      </p:sp>
    </p:spTree>
    <p:extLst>
      <p:ext uri="{BB962C8B-B14F-4D97-AF65-F5344CB8AC3E}">
        <p14:creationId xmlns:p14="http://schemas.microsoft.com/office/powerpoint/2010/main" val="10506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</a:t>
            </a:r>
            <a:r>
              <a:rPr lang="en-US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87367" y="1598985"/>
            <a:ext cx="1001916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3600" dirty="0" smtClean="0"/>
              <a:t>If you have 3.44M glucose (C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) solution, how many liters of the solution would contain </a:t>
            </a:r>
            <a:r>
              <a:rPr lang="en-US" sz="3600" dirty="0"/>
              <a:t>31 </a:t>
            </a:r>
            <a:r>
              <a:rPr lang="en-US" sz="3600" dirty="0" smtClean="0"/>
              <a:t>moles </a:t>
            </a:r>
            <a:r>
              <a:rPr lang="en-US" sz="3600" dirty="0"/>
              <a:t>g</a:t>
            </a:r>
            <a:r>
              <a:rPr lang="en-US" sz="3600" dirty="0" smtClean="0"/>
              <a:t>lucose?</a:t>
            </a:r>
          </a:p>
          <a:p>
            <a:pPr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616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Testing Rules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2" y="1415190"/>
            <a:ext cx="9569325" cy="48006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Students will remain </a:t>
            </a:r>
            <a:r>
              <a:rPr lang="en-US" sz="2400" b="1" u="sng" dirty="0" smtClean="0">
                <a:solidFill>
                  <a:srgbClr val="FF0000"/>
                </a:solidFill>
              </a:rPr>
              <a:t>SILENT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the duration of the test.  Even if you are done, </a:t>
            </a:r>
            <a:r>
              <a:rPr lang="en-US" sz="2400" b="1" u="sng" dirty="0" smtClean="0">
                <a:solidFill>
                  <a:srgbClr val="FF0000"/>
                </a:solidFill>
              </a:rPr>
              <a:t>YOU CANNOT TALK or MAKE OTHER NOISES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Keep your eyes on </a:t>
            </a:r>
            <a:r>
              <a:rPr lang="en-US" sz="2400" b="1" u="sng" dirty="0" smtClean="0">
                <a:solidFill>
                  <a:srgbClr val="FF0000"/>
                </a:solidFill>
              </a:rPr>
              <a:t>YOUR OWN PAPER</a:t>
            </a:r>
          </a:p>
          <a:p>
            <a:pPr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Raise your hand if you have </a:t>
            </a:r>
            <a:r>
              <a:rPr lang="en-US" sz="2400" b="1" u="sng" smtClean="0">
                <a:solidFill>
                  <a:srgbClr val="FF0000"/>
                </a:solidFill>
              </a:rPr>
              <a:t>a question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2400" b="1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Failure to follow the testing rules will result in your test being taken.  You will then receive a ZERO and a dean referral.  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5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dirty="0" smtClean="0"/>
              <a:t>What formula do we use to calculate concentration?</a:t>
            </a:r>
            <a:endParaRPr lang="en-US" sz="3600" dirty="0"/>
          </a:p>
          <a:p>
            <a:pPr eaLnBrk="1" hangingPunct="1"/>
            <a:endParaRPr lang="en-US" sz="3600" dirty="0"/>
          </a:p>
          <a:p>
            <a:pPr marL="0" indent="0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Check Point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4850" y="3836493"/>
                <a:ext cx="2461635" cy="1574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850" y="3836493"/>
                <a:ext cx="2461635" cy="15749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9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67" y="28420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Guided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304350"/>
            <a:ext cx="8596668" cy="53694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Teacher:</a:t>
            </a:r>
          </a:p>
          <a:p>
            <a:pPr marL="400050" lvl="1" indent="0">
              <a:buNone/>
            </a:pPr>
            <a:r>
              <a:rPr lang="en-US" sz="2600" dirty="0" smtClean="0"/>
              <a:t>1. Will show the problem on the board</a:t>
            </a:r>
          </a:p>
          <a:p>
            <a:r>
              <a:rPr lang="en-US" sz="2800" dirty="0" smtClean="0"/>
              <a:t>Students: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19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read the problem individually and write down the givens and unknown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41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solve the problem with your shoulder partner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Be ready to share when Mr. Ghosh says </a:t>
            </a:r>
            <a:r>
              <a:rPr lang="en-US" sz="2600" b="1" u="sng" dirty="0" smtClean="0">
                <a:solidFill>
                  <a:srgbClr val="FF0000"/>
                </a:solidFill>
              </a:rPr>
              <a:t>SWAG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#1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4.1 </a:t>
            </a:r>
            <a:r>
              <a:rPr lang="en-US" sz="3600" dirty="0"/>
              <a:t>moles </a:t>
            </a:r>
            <a:r>
              <a:rPr lang="en-US" sz="3600" dirty="0" smtClean="0"/>
              <a:t>of lithium </a:t>
            </a:r>
            <a:r>
              <a:rPr lang="en-US" sz="3600" dirty="0"/>
              <a:t>b</a:t>
            </a:r>
            <a:r>
              <a:rPr lang="en-US" sz="3600" dirty="0" smtClean="0"/>
              <a:t>romide </a:t>
            </a:r>
            <a:r>
              <a:rPr lang="en-US" sz="3600" dirty="0"/>
              <a:t>are dissolved in </a:t>
            </a:r>
            <a:r>
              <a:rPr lang="en-US" sz="3600" dirty="0" smtClean="0"/>
              <a:t>1.32L </a:t>
            </a:r>
            <a:r>
              <a:rPr lang="en-US" sz="3600" dirty="0"/>
              <a:t>water.  What is the molarity of the solution?</a:t>
            </a:r>
            <a:endParaRPr lang="en-US" sz="3600" dirty="0" smtClean="0"/>
          </a:p>
        </p:txBody>
      </p:sp>
      <p:sp>
        <p:nvSpPr>
          <p:cNvPr id="5" name="Oval 4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3.1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Cequel</a:t>
            </a:r>
            <a:r>
              <a:rPr lang="en-US" sz="3600" dirty="0" smtClean="0"/>
              <a:t> had 0.75L </a:t>
            </a:r>
            <a:r>
              <a:rPr lang="en-US" sz="3600" dirty="0"/>
              <a:t>of a </a:t>
            </a:r>
            <a:r>
              <a:rPr lang="en-US" sz="3600" dirty="0" smtClean="0"/>
              <a:t>2.91 </a:t>
            </a:r>
            <a:r>
              <a:rPr lang="en-US" sz="3600" dirty="0"/>
              <a:t>M </a:t>
            </a:r>
            <a:r>
              <a:rPr lang="en-US" sz="3600" dirty="0" smtClean="0"/>
              <a:t>NaCrO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</a:t>
            </a:r>
            <a:r>
              <a:rPr lang="en-US" sz="3600" dirty="0"/>
              <a:t>solution.  How many moles of </a:t>
            </a:r>
            <a:r>
              <a:rPr lang="en-US" sz="3600" dirty="0" smtClean="0"/>
              <a:t>NaCrO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</a:t>
            </a:r>
            <a:r>
              <a:rPr lang="en-US" sz="3600" dirty="0"/>
              <a:t>were in the solution?</a:t>
            </a:r>
            <a:endParaRPr lang="en-US" sz="3600" dirty="0" smtClean="0"/>
          </a:p>
        </p:txBody>
      </p:sp>
      <p:sp>
        <p:nvSpPr>
          <p:cNvPr id="5" name="Oval 4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2.2 moles NaCrO</a:t>
            </a:r>
            <a:r>
              <a:rPr lang="en-US" sz="2800" baseline="-25000" dirty="0">
                <a:solidFill>
                  <a:srgbClr val="002060"/>
                </a:solidFill>
              </a:rPr>
              <a:t>4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#3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If you have </a:t>
            </a:r>
            <a:r>
              <a:rPr lang="en-US" sz="3600" dirty="0" smtClean="0"/>
              <a:t>1.81 M sodium hydroxide </a:t>
            </a:r>
            <a:r>
              <a:rPr lang="en-US" sz="3600" dirty="0"/>
              <a:t>solution, how many liters of the solution would contain </a:t>
            </a:r>
            <a:r>
              <a:rPr lang="en-US" sz="3600" dirty="0" smtClean="0"/>
              <a:t>11.7 </a:t>
            </a:r>
            <a:r>
              <a:rPr lang="en-US" sz="3600" dirty="0"/>
              <a:t>moles </a:t>
            </a:r>
            <a:r>
              <a:rPr lang="en-US" sz="3600" dirty="0" smtClean="0"/>
              <a:t>sodium hydroxide?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6.46 Liters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Independent Practice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7334" y="1815353"/>
            <a:ext cx="8934450" cy="4800600"/>
          </a:xfrm>
        </p:spPr>
        <p:txBody>
          <a:bodyPr/>
          <a:lstStyle/>
          <a:p>
            <a:pPr marL="53975" indent="-53975" eaLnBrk="1" hangingPunct="1">
              <a:buFont typeface="Wingdings 2" panose="05020102010507070707" pitchFamily="18" charset="2"/>
              <a:buNone/>
            </a:pPr>
            <a:r>
              <a:rPr lang="en-US" sz="3600" dirty="0" smtClean="0"/>
              <a:t>Take some time to practice applying your knowledge of molarity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69311" y="4566024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196052" y="3136153"/>
            <a:ext cx="23622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16821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do we calculate the concentration of a solution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What are the units of concentration?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10" y="154285"/>
            <a:ext cx="8596668" cy="1320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Warm Up: </a:t>
            </a:r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Minutes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0487" y="1584045"/>
            <a:ext cx="6314960" cy="745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You should be working SILENTLY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0487" y="909392"/>
            <a:ext cx="5671016" cy="745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smtClean="0">
                <a:solidFill>
                  <a:srgbClr val="C00000"/>
                </a:solidFill>
              </a:rPr>
              <a:t>Stay in your own seat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722" y="2586319"/>
            <a:ext cx="9746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17.5 moles of </a:t>
            </a:r>
            <a:r>
              <a:rPr lang="en-US" sz="3200" dirty="0" err="1" smtClean="0"/>
              <a:t>KCl</a:t>
            </a:r>
            <a:r>
              <a:rPr lang="en-US" sz="3200" dirty="0" smtClean="0"/>
              <a:t> are dissolved in 0.94L of solution.  What is the molarity of the solution?   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8018111" y="323428"/>
            <a:ext cx="3557789" cy="150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</a:rPr>
              <a:t>Write the 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8711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577403" y="1103291"/>
            <a:ext cx="8229600" cy="49371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 smtClean="0"/>
          </a:p>
          <a:p>
            <a:r>
              <a:rPr lang="en-US" sz="2800" dirty="0" smtClean="0"/>
              <a:t>Warm Up </a:t>
            </a:r>
            <a:r>
              <a:rPr lang="en-US" sz="2800" dirty="0" smtClean="0">
                <a:solidFill>
                  <a:srgbClr val="FF0000"/>
                </a:solidFill>
              </a:rPr>
              <a:t>[5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Molarity Video-Part 2 </a:t>
            </a:r>
            <a:r>
              <a:rPr lang="en-US" sz="2800" dirty="0" smtClean="0">
                <a:solidFill>
                  <a:srgbClr val="FF0000"/>
                </a:solidFill>
              </a:rPr>
              <a:t>[14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Guided Practice </a:t>
            </a:r>
            <a:r>
              <a:rPr lang="en-US" sz="2800" dirty="0">
                <a:solidFill>
                  <a:srgbClr val="FF0000"/>
                </a:solidFill>
              </a:rPr>
              <a:t>[12 minutes]</a:t>
            </a:r>
          </a:p>
          <a:p>
            <a:r>
              <a:rPr lang="en-US" sz="2800" dirty="0" smtClean="0"/>
              <a:t>Independent Practice </a:t>
            </a:r>
            <a:r>
              <a:rPr lang="en-US" sz="2800" dirty="0">
                <a:solidFill>
                  <a:srgbClr val="FF0000"/>
                </a:solidFill>
              </a:rPr>
              <a:t>[</a:t>
            </a:r>
            <a:r>
              <a:rPr lang="en-US" sz="2800" dirty="0" smtClean="0">
                <a:solidFill>
                  <a:srgbClr val="FF0000"/>
                </a:solidFill>
              </a:rPr>
              <a:t>12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  <a:p>
            <a:r>
              <a:rPr lang="en-US" sz="2800" dirty="0" smtClean="0"/>
              <a:t>Closing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[2 </a:t>
            </a:r>
            <a:r>
              <a:rPr lang="en-US" sz="2800" dirty="0">
                <a:solidFill>
                  <a:srgbClr val="FF0000"/>
                </a:solidFill>
              </a:rPr>
              <a:t>Minutes]</a:t>
            </a:r>
          </a:p>
        </p:txBody>
      </p:sp>
    </p:spTree>
    <p:extLst>
      <p:ext uri="{BB962C8B-B14F-4D97-AF65-F5344CB8AC3E}">
        <p14:creationId xmlns:p14="http://schemas.microsoft.com/office/powerpoint/2010/main" val="29060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9"/>
    </mc:Choice>
    <mc:Fallback xmlns="">
      <p:transition spd="slow" advTm="11149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Molarity Video-Part 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07122" y="1687232"/>
            <a:ext cx="11276666" cy="4937125"/>
          </a:xfrm>
        </p:spPr>
        <p:txBody>
          <a:bodyPr>
            <a:normAutofit/>
          </a:bodyPr>
          <a:lstStyle/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Go to </a:t>
            </a:r>
            <a:r>
              <a:rPr lang="en-US" sz="3200" dirty="0" smtClean="0">
                <a:solidFill>
                  <a:srgbClr val="0070C0"/>
                </a:solidFill>
              </a:rPr>
              <a:t>shschem.weebly.com  </a:t>
            </a:r>
            <a:r>
              <a:rPr lang="en-US" sz="3200" dirty="0" smtClean="0">
                <a:solidFill>
                  <a:srgbClr val="FF0000"/>
                </a:solidFill>
              </a:rPr>
              <a:t>(our class website)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Bookmark this if you haven’t do so already!!!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Hover over my page:</a:t>
            </a:r>
          </a:p>
          <a:p>
            <a:pPr marL="400050" lvl="1" indent="0">
              <a:buClr>
                <a:srgbClr val="002060"/>
              </a:buClr>
              <a:buNone/>
            </a:pPr>
            <a:r>
              <a:rPr lang="en-US" sz="2800" dirty="0" smtClean="0"/>
              <a:t>	Mr. Ghosh </a:t>
            </a:r>
            <a:r>
              <a:rPr lang="en-US" sz="2800" dirty="0" smtClean="0">
                <a:sym typeface="Wingdings" panose="05000000000000000000" pitchFamily="2" charset="2"/>
              </a:rPr>
              <a:t> Video Lessons</a:t>
            </a:r>
            <a:endParaRPr lang="en-US" sz="2800" dirty="0" smtClean="0"/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Watch video for March 14</a:t>
            </a:r>
          </a:p>
          <a:p>
            <a:pPr marL="514350" indent="-514350" eaLnBrk="1" hangingPunct="1">
              <a:buClr>
                <a:srgbClr val="002060"/>
              </a:buClr>
              <a:buFont typeface="+mj-lt"/>
              <a:buAutoNum type="arabicPeriod"/>
            </a:pPr>
            <a:r>
              <a:rPr lang="en-US" sz="3200" dirty="0" smtClean="0"/>
              <a:t>Take notes on your handout</a:t>
            </a:r>
          </a:p>
        </p:txBody>
      </p:sp>
    </p:spTree>
    <p:extLst>
      <p:ext uri="{BB962C8B-B14F-4D97-AF65-F5344CB8AC3E}">
        <p14:creationId xmlns:p14="http://schemas.microsoft.com/office/powerpoint/2010/main" val="40158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</a:rPr>
              <a:t>Good Luck!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90" y="1930401"/>
            <a:ext cx="3626664" cy="36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87367" y="1598985"/>
            <a:ext cx="1001916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3600" dirty="0"/>
              <a:t>2.11L of solution contains 42g Na</a:t>
            </a:r>
            <a:r>
              <a:rPr lang="en-US" sz="3600" baseline="-25000" dirty="0"/>
              <a:t>2</a:t>
            </a:r>
            <a:r>
              <a:rPr lang="en-US" sz="3600" dirty="0"/>
              <a:t>O. What is the molarity of the solution?</a:t>
            </a:r>
          </a:p>
          <a:p>
            <a:pPr marL="0" indent="0" eaLnBrk="1" hangingPunct="1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5357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Uh oh…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99" y="1519144"/>
            <a:ext cx="8596668" cy="5168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Our molarity formula can only use number of moles, not grams.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Convert grams to moles!</a:t>
            </a:r>
          </a:p>
          <a:p>
            <a:pPr marL="0" indent="0"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4850" y="2213070"/>
                <a:ext cx="2461635" cy="1574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6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850" y="2213070"/>
                <a:ext cx="2461635" cy="15749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72348" y="5213446"/>
                <a:ext cx="72110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grams</m:t>
                          </m:r>
                        </m:e>
                      </m:d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Moles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Molar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48" y="5213446"/>
                <a:ext cx="7211077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6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87367" y="1598985"/>
            <a:ext cx="1001916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3600" dirty="0" smtClean="0"/>
              <a:t>2.11L of solution contains 42g Na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O. What </a:t>
            </a:r>
            <a:r>
              <a:rPr lang="en-US" sz="3600" dirty="0"/>
              <a:t>is the molarity of </a:t>
            </a:r>
            <a:r>
              <a:rPr lang="en-US" sz="3600" dirty="0" smtClean="0"/>
              <a:t>the solution?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554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039" y="278185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Example 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0899" name="Content Placeholder 5"/>
          <p:cNvSpPr>
            <a:spLocks noGrp="1"/>
          </p:cNvSpPr>
          <p:nvPr>
            <p:ph idx="1"/>
          </p:nvPr>
        </p:nvSpPr>
        <p:spPr>
          <a:xfrm>
            <a:off x="87367" y="1598985"/>
            <a:ext cx="1001916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3600" dirty="0"/>
              <a:t>How many grams of p</a:t>
            </a:r>
            <a:r>
              <a:rPr lang="en-US" sz="3600" dirty="0" smtClean="0"/>
              <a:t>otassium carbonate (K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) </a:t>
            </a:r>
            <a:r>
              <a:rPr lang="en-US" sz="3600" dirty="0"/>
              <a:t>are dissolved in 1.56L of 2.11M solution?</a:t>
            </a:r>
            <a:r>
              <a:rPr lang="en-US" sz="3600" dirty="0" smtClean="0"/>
              <a:t>     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64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2174036"/>
            <a:ext cx="8596668" cy="388077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3600" dirty="0" smtClean="0"/>
              <a:t>How do we convert from grams to moles?</a:t>
            </a:r>
            <a:endParaRPr lang="en-US" sz="3600" dirty="0"/>
          </a:p>
          <a:p>
            <a:pPr eaLnBrk="1" hangingPunct="1"/>
            <a:endParaRPr lang="en-US" sz="3600" dirty="0"/>
          </a:p>
          <a:p>
            <a:pPr marL="0" indent="0" eaLnBrk="1" hangingPunct="1">
              <a:buNone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Check Point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22222" y="4100975"/>
                <a:ext cx="72110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grams</m:t>
                          </m:r>
                        </m:e>
                      </m:d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Moles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Molar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Mass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22" y="4100975"/>
                <a:ext cx="7211077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4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67" y="284203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Guided Practice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630" y="1304350"/>
            <a:ext cx="8596668" cy="53694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Teacher:</a:t>
            </a:r>
          </a:p>
          <a:p>
            <a:pPr marL="400050" lvl="1" indent="0">
              <a:buNone/>
            </a:pPr>
            <a:r>
              <a:rPr lang="en-US" sz="2600" dirty="0" smtClean="0"/>
              <a:t>1. Will show the problem on the board</a:t>
            </a:r>
          </a:p>
          <a:p>
            <a:r>
              <a:rPr lang="en-US" sz="2800" dirty="0" smtClean="0"/>
              <a:t>Students:</a:t>
            </a:r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17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read the problem individually and write down the givens and unknown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Take </a:t>
            </a:r>
            <a:r>
              <a:rPr lang="en-US" sz="2600" b="1" u="sng" dirty="0" smtClean="0">
                <a:solidFill>
                  <a:srgbClr val="FF0000"/>
                </a:solidFill>
              </a:rPr>
              <a:t>6</a:t>
            </a:r>
            <a:r>
              <a:rPr lang="en-US" sz="2600" b="1" u="sng" dirty="0">
                <a:solidFill>
                  <a:srgbClr val="FF0000"/>
                </a:solidFill>
              </a:rPr>
              <a:t>3</a:t>
            </a:r>
            <a:r>
              <a:rPr lang="en-US" sz="2600" b="1" u="sng" dirty="0" smtClean="0">
                <a:solidFill>
                  <a:srgbClr val="FF0000"/>
                </a:solidFill>
              </a:rPr>
              <a:t> </a:t>
            </a:r>
            <a:r>
              <a:rPr lang="en-US" sz="2600" b="1" u="sng" dirty="0">
                <a:solidFill>
                  <a:srgbClr val="FF0000"/>
                </a:solidFill>
              </a:rPr>
              <a:t>seconds </a:t>
            </a:r>
            <a:r>
              <a:rPr lang="en-US" sz="2600" dirty="0"/>
              <a:t>to </a:t>
            </a:r>
            <a:r>
              <a:rPr lang="en-US" sz="2600" dirty="0" smtClean="0"/>
              <a:t>solve the problem with your shoulder partner</a:t>
            </a:r>
            <a:endParaRPr lang="en-US" sz="2600" dirty="0"/>
          </a:p>
          <a:p>
            <a:pPr marL="857250" lvl="1" indent="-457200">
              <a:buClr>
                <a:srgbClr val="002060"/>
              </a:buClr>
              <a:buFont typeface="Wingdings 3" charset="2"/>
              <a:buAutoNum type="arabicPeriod"/>
            </a:pPr>
            <a:r>
              <a:rPr lang="en-US" sz="2600" dirty="0" smtClean="0"/>
              <a:t>Be ready to share when Mr. Ghosh says </a:t>
            </a:r>
            <a:r>
              <a:rPr lang="en-US" sz="2600" b="1" u="sng" dirty="0" smtClean="0">
                <a:solidFill>
                  <a:srgbClr val="FF0000"/>
                </a:solidFill>
              </a:rPr>
              <a:t>SWAG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#1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13.2L of solution contains 183g K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Cr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7.</a:t>
            </a:r>
            <a:r>
              <a:rPr lang="en-US" sz="3600" dirty="0" smtClean="0"/>
              <a:t> </a:t>
            </a:r>
            <a:r>
              <a:rPr lang="en-US" sz="3600" dirty="0"/>
              <a:t>What is the molarity of </a:t>
            </a:r>
            <a:r>
              <a:rPr lang="en-US" sz="3600" dirty="0" smtClean="0"/>
              <a:t>the solution?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0.0471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4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many grams of </a:t>
            </a:r>
            <a:r>
              <a:rPr lang="en-US" sz="3600" dirty="0" smtClean="0"/>
              <a:t>silver (</a:t>
            </a:r>
            <a:r>
              <a:rPr lang="en-US" sz="3600" dirty="0" smtClean="0"/>
              <a:t>I) chlorate (AgClO</a:t>
            </a:r>
            <a:r>
              <a:rPr lang="en-US" sz="3600" baseline="-25000" dirty="0" smtClean="0"/>
              <a:t>3</a:t>
            </a:r>
            <a:r>
              <a:rPr lang="en-US" sz="3600" dirty="0"/>
              <a:t>) are dissolved in </a:t>
            </a:r>
            <a:r>
              <a:rPr lang="en-US" sz="3600" dirty="0" smtClean="0"/>
              <a:t>0.630L </a:t>
            </a:r>
            <a:r>
              <a:rPr lang="en-US" sz="3600" dirty="0"/>
              <a:t>of </a:t>
            </a:r>
            <a:r>
              <a:rPr lang="en-US" sz="3600" dirty="0" smtClean="0"/>
              <a:t>15.1M </a:t>
            </a:r>
            <a:r>
              <a:rPr lang="en-US" sz="3600" dirty="0"/>
              <a:t>solution?                         </a:t>
            </a:r>
          </a:p>
          <a:p>
            <a:pPr marL="0" indent="0">
              <a:buNone/>
            </a:pPr>
            <a:r>
              <a:rPr lang="en-US" sz="3600" dirty="0" smtClean="0"/>
              <a:t>                        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1820g AgClO</a:t>
            </a:r>
            <a:r>
              <a:rPr lang="en-US" sz="2800" baseline="-25000" dirty="0" smtClean="0">
                <a:solidFill>
                  <a:srgbClr val="002060"/>
                </a:solidFill>
              </a:rPr>
              <a:t>3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Guided Practice #3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77334" y="15600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many </a:t>
            </a:r>
            <a:r>
              <a:rPr lang="en-US" sz="3600" dirty="0" smtClean="0"/>
              <a:t>moles of aluminum phosphate (AlPO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 </a:t>
            </a:r>
            <a:r>
              <a:rPr lang="en-US" sz="3600" dirty="0"/>
              <a:t>are dissolved in </a:t>
            </a:r>
            <a:r>
              <a:rPr lang="en-US" sz="3600" dirty="0" smtClean="0"/>
              <a:t>0.52L </a:t>
            </a:r>
            <a:r>
              <a:rPr lang="en-US" sz="3600" dirty="0"/>
              <a:t>of </a:t>
            </a:r>
            <a:r>
              <a:rPr lang="en-US" sz="3600" dirty="0" smtClean="0"/>
              <a:t>0.66M </a:t>
            </a:r>
            <a:r>
              <a:rPr lang="en-US" sz="3600" dirty="0"/>
              <a:t>solution?                         </a:t>
            </a:r>
          </a:p>
          <a:p>
            <a:pPr marL="0" indent="0">
              <a:buNone/>
            </a:pPr>
            <a:r>
              <a:rPr lang="en-US" sz="3600" dirty="0" smtClean="0"/>
              <a:t>                        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662080" y="5151769"/>
            <a:ext cx="373085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0.34 </a:t>
            </a:r>
            <a:r>
              <a:rPr lang="en-US" sz="2800" dirty="0" err="1" smtClean="0">
                <a:solidFill>
                  <a:srgbClr val="002060"/>
                </a:solidFill>
              </a:rPr>
              <a:t>mol</a:t>
            </a:r>
            <a:r>
              <a:rPr lang="en-US" sz="2800" dirty="0" smtClean="0">
                <a:solidFill>
                  <a:srgbClr val="002060"/>
                </a:solidFill>
              </a:rPr>
              <a:t> AlPO</a:t>
            </a:r>
            <a:r>
              <a:rPr lang="en-US" sz="2800" baseline="-25000" dirty="0" smtClean="0">
                <a:solidFill>
                  <a:srgbClr val="002060"/>
                </a:solidFill>
              </a:rPr>
              <a:t>4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Independent Practice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77334" y="1815353"/>
            <a:ext cx="8934450" cy="4800600"/>
          </a:xfrm>
        </p:spPr>
        <p:txBody>
          <a:bodyPr/>
          <a:lstStyle/>
          <a:p>
            <a:pPr marL="53975" indent="-53975" eaLnBrk="1" hangingPunct="1">
              <a:buFont typeface="Wingdings 2" panose="05020102010507070707" pitchFamily="18" charset="2"/>
              <a:buNone/>
            </a:pPr>
            <a:r>
              <a:rPr lang="en-US" sz="3600" dirty="0" smtClean="0"/>
              <a:t>Take some time to practice applying your complete knowledge of molarity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669311" y="4566024"/>
            <a:ext cx="32004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</a:rPr>
              <a:t>Practice makes Perfect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196052" y="3136153"/>
            <a:ext cx="2362200" cy="266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206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42154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37311" y="205749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How was your Exam Today?</a:t>
            </a:r>
          </a:p>
          <a:p>
            <a:pPr marL="0" indent="0">
              <a:buFont typeface="Wingdings 3" charset="2"/>
              <a:buNone/>
            </a:pPr>
            <a:endParaRPr lang="en-US" sz="3600" dirty="0" smtClean="0"/>
          </a:p>
          <a:p>
            <a:pPr marL="0" indent="0">
              <a:buFont typeface="Wingdings 3" charset="2"/>
              <a:buNone/>
            </a:pPr>
            <a:endParaRPr lang="en-US" sz="3600" dirty="0" smtClean="0"/>
          </a:p>
          <a:p>
            <a:r>
              <a:rPr lang="en-US" sz="3600" dirty="0" smtClean="0"/>
              <a:t>What topics do you feel you still need review on?</a:t>
            </a:r>
          </a:p>
        </p:txBody>
      </p:sp>
    </p:spTree>
    <p:extLst>
      <p:ext uri="{BB962C8B-B14F-4D97-AF65-F5344CB8AC3E}">
        <p14:creationId xmlns:p14="http://schemas.microsoft.com/office/powerpoint/2010/main" val="22119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20" y="1017589"/>
            <a:ext cx="3002924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Closing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do we calculate the concentration of a solution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What are the units of concentration?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54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vrd.org/files/springbre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81" y="391733"/>
            <a:ext cx="71437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4948" y="5668584"/>
            <a:ext cx="6857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2060"/>
                </a:solidFill>
                <a:effectLst/>
              </a:rPr>
              <a:t>Have Fun, Stay Safe!</a:t>
            </a:r>
            <a:endParaRPr lang="en-US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88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1900</Words>
  <Application>Microsoft Office PowerPoint</Application>
  <PresentationFormat>Widescreen</PresentationFormat>
  <Paragraphs>423</Paragraphs>
  <Slides>91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5" baseType="lpstr">
      <vt:lpstr>黑体</vt:lpstr>
      <vt:lpstr>SimSun</vt:lpstr>
      <vt:lpstr>Arial</vt:lpstr>
      <vt:lpstr>Calibri</vt:lpstr>
      <vt:lpstr>Calibri Light</vt:lpstr>
      <vt:lpstr>Cambria Math</vt:lpstr>
      <vt:lpstr>Georgia</vt:lpstr>
      <vt:lpstr>华文新魏</vt:lpstr>
      <vt:lpstr>Trebuchet MS</vt:lpstr>
      <vt:lpstr>Wingdings</vt:lpstr>
      <vt:lpstr>Wingdings 2</vt:lpstr>
      <vt:lpstr>Wingdings 3</vt:lpstr>
      <vt:lpstr>Office Theme</vt:lpstr>
      <vt:lpstr>1_Facet</vt:lpstr>
      <vt:lpstr>Week 27 Chemistry</vt:lpstr>
      <vt:lpstr>Warm Up: 3 Minutes</vt:lpstr>
      <vt:lpstr>Agenda</vt:lpstr>
      <vt:lpstr>Why Prepare?</vt:lpstr>
      <vt:lpstr>Expectations for Assessment</vt:lpstr>
      <vt:lpstr>Testing Tips</vt:lpstr>
      <vt:lpstr>Testing Rules</vt:lpstr>
      <vt:lpstr>Good Luck!</vt:lpstr>
      <vt:lpstr>Closing</vt:lpstr>
      <vt:lpstr>Warm Up: 4 Minutes</vt:lpstr>
      <vt:lpstr>Agenda</vt:lpstr>
      <vt:lpstr>Water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Polar Covalent Compounds</vt:lpstr>
      <vt:lpstr>What is H2O???</vt:lpstr>
      <vt:lpstr>Polar Covalent Molecule: Water</vt:lpstr>
      <vt:lpstr>But wait…</vt:lpstr>
      <vt:lpstr>Hydrogen Bonding</vt:lpstr>
      <vt:lpstr>What does mean for us?</vt:lpstr>
      <vt:lpstr>Nonpolar Covalent Compounds</vt:lpstr>
      <vt:lpstr>Check Point</vt:lpstr>
      <vt:lpstr>Check Point</vt:lpstr>
      <vt:lpstr>Guided Practice</vt:lpstr>
      <vt:lpstr>Guided Practice #1</vt:lpstr>
      <vt:lpstr>Guided Practice #2</vt:lpstr>
      <vt:lpstr>Guided Practice #3</vt:lpstr>
      <vt:lpstr>Guided Practice #4</vt:lpstr>
      <vt:lpstr>Guided Practice #5</vt:lpstr>
      <vt:lpstr>Independent Practice</vt:lpstr>
      <vt:lpstr>Independent Practice</vt:lpstr>
      <vt:lpstr>Closing</vt:lpstr>
      <vt:lpstr>Wednesday at G/T Training…</vt:lpstr>
      <vt:lpstr>Warm Up: 4 Minutes</vt:lpstr>
      <vt:lpstr>Agenda</vt:lpstr>
      <vt:lpstr>Solubility Rules Video</vt:lpstr>
      <vt:lpstr>Solubility Rules</vt:lpstr>
      <vt:lpstr>PowerPoint Presentation</vt:lpstr>
      <vt:lpstr>Example 1</vt:lpstr>
      <vt:lpstr>Example 2</vt:lpstr>
      <vt:lpstr>Example 3</vt:lpstr>
      <vt:lpstr>Example 4</vt:lpstr>
      <vt:lpstr>Check Point</vt:lpstr>
      <vt:lpstr>Check Point</vt:lpstr>
      <vt:lpstr>Guided Practice</vt:lpstr>
      <vt:lpstr>Guided Practice #1</vt:lpstr>
      <vt:lpstr>Guided Practice #2</vt:lpstr>
      <vt:lpstr>Guided Practice #3</vt:lpstr>
      <vt:lpstr>Guided Practice #4</vt:lpstr>
      <vt:lpstr>Independent Practice</vt:lpstr>
      <vt:lpstr>Closing</vt:lpstr>
      <vt:lpstr>Warm Up: 4 Minutes</vt:lpstr>
      <vt:lpstr>Agenda</vt:lpstr>
      <vt:lpstr>Let’s Review Solubility Rules!</vt:lpstr>
      <vt:lpstr>Review #1</vt:lpstr>
      <vt:lpstr>Review #2</vt:lpstr>
      <vt:lpstr>Review #3</vt:lpstr>
      <vt:lpstr>Review #4</vt:lpstr>
      <vt:lpstr>Molarity Video</vt:lpstr>
      <vt:lpstr>Key Vocabulary</vt:lpstr>
      <vt:lpstr>Let’s look at Kool-Aid</vt:lpstr>
      <vt:lpstr>Which glass is most concentrated?</vt:lpstr>
      <vt:lpstr>How do we measure concentration?</vt:lpstr>
      <vt:lpstr>Example 1</vt:lpstr>
      <vt:lpstr>Example 2</vt:lpstr>
      <vt:lpstr>Example 3</vt:lpstr>
      <vt:lpstr>Check Point</vt:lpstr>
      <vt:lpstr>Guided Practice</vt:lpstr>
      <vt:lpstr>Guided Practice #1</vt:lpstr>
      <vt:lpstr>Guided Practice #2</vt:lpstr>
      <vt:lpstr>Guided Practice #3</vt:lpstr>
      <vt:lpstr>Independent Practice</vt:lpstr>
      <vt:lpstr>Closing</vt:lpstr>
      <vt:lpstr>Warm Up: 3 Minutes</vt:lpstr>
      <vt:lpstr>Agenda</vt:lpstr>
      <vt:lpstr>Molarity Video-Part 2</vt:lpstr>
      <vt:lpstr>Example 1</vt:lpstr>
      <vt:lpstr>Uh oh…</vt:lpstr>
      <vt:lpstr>Example 1</vt:lpstr>
      <vt:lpstr>Example 2</vt:lpstr>
      <vt:lpstr>Check Point</vt:lpstr>
      <vt:lpstr>Guided Practice</vt:lpstr>
      <vt:lpstr>Guided Practice #1</vt:lpstr>
      <vt:lpstr>Guided Practice #2</vt:lpstr>
      <vt:lpstr>Guided Practice #3</vt:lpstr>
      <vt:lpstr>Independent Practice</vt:lpstr>
      <vt:lpstr>Closing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27 Chemistry</dc:title>
  <dc:creator>Ghosh, Niloy</dc:creator>
  <cp:lastModifiedBy>Ghosh, Niloy</cp:lastModifiedBy>
  <cp:revision>94</cp:revision>
  <dcterms:created xsi:type="dcterms:W3CDTF">2014-03-08T17:10:04Z</dcterms:created>
  <dcterms:modified xsi:type="dcterms:W3CDTF">2014-03-10T02:57:31Z</dcterms:modified>
</cp:coreProperties>
</file>