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62"/>
  </p:notesMasterIdLst>
  <p:sldIdLst>
    <p:sldId id="257" r:id="rId3"/>
    <p:sldId id="304" r:id="rId4"/>
    <p:sldId id="305" r:id="rId5"/>
    <p:sldId id="288" r:id="rId6"/>
    <p:sldId id="287" r:id="rId7"/>
    <p:sldId id="289" r:id="rId8"/>
    <p:sldId id="292" r:id="rId9"/>
    <p:sldId id="309" r:id="rId10"/>
    <p:sldId id="294" r:id="rId11"/>
    <p:sldId id="295" r:id="rId12"/>
    <p:sldId id="306" r:id="rId13"/>
    <p:sldId id="296" r:id="rId14"/>
    <p:sldId id="297" r:id="rId15"/>
    <p:sldId id="311" r:id="rId16"/>
    <p:sldId id="312" r:id="rId17"/>
    <p:sldId id="313" r:id="rId18"/>
    <p:sldId id="314" r:id="rId19"/>
    <p:sldId id="315" r:id="rId20"/>
    <p:sldId id="316" r:id="rId21"/>
    <p:sldId id="293" r:id="rId22"/>
    <p:sldId id="271" r:id="rId23"/>
    <p:sldId id="307" r:id="rId24"/>
    <p:sldId id="308" r:id="rId25"/>
    <p:sldId id="310" r:id="rId26"/>
    <p:sldId id="278" r:id="rId27"/>
    <p:sldId id="279" r:id="rId28"/>
    <p:sldId id="280" r:id="rId29"/>
    <p:sldId id="281" r:id="rId30"/>
    <p:sldId id="282" r:id="rId31"/>
    <p:sldId id="283" r:id="rId32"/>
    <p:sldId id="284" r:id="rId33"/>
    <p:sldId id="285" r:id="rId34"/>
    <p:sldId id="28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07C6FBBF-A837-4E6A-8054-B030F7A45708}">
      <dgm:prSet phldrT="[Text]"/>
      <dgm:spPr/>
      <dgm:t>
        <a:bodyPr/>
        <a:lstStyle/>
        <a:p>
          <a:endParaRPr lang="en-US" dirty="0"/>
        </a:p>
      </dgm:t>
    </dgm:pt>
    <dgm:pt modelId="{D6025407-01B4-49CD-A448-253C8E74D0CB}" type="parTrans" cxnId="{AFCA6794-C566-4B7B-B513-BABF7659EF03}">
      <dgm:prSet/>
      <dgm:spPr/>
      <dgm:t>
        <a:bodyPr/>
        <a:lstStyle/>
        <a:p>
          <a:endParaRPr lang="en-US"/>
        </a:p>
      </dgm:t>
    </dgm:pt>
    <dgm:pt modelId="{072E6B57-901A-41C6-ABEC-C09818299601}" type="sibTrans" cxnId="{AFCA6794-C566-4B7B-B513-BABF7659EF03}">
      <dgm:prSet/>
      <dgm:spPr/>
      <dgm:t>
        <a:bodyPr/>
        <a:lstStyle/>
        <a:p>
          <a:endParaRPr lang="en-US"/>
        </a:p>
      </dgm:t>
    </dgm:pt>
    <dgm:pt modelId="{C1A94D5D-F35C-41C1-8E25-E65283B79C51}">
      <dgm:prSet phldrT="[Text]"/>
      <dgm:spPr/>
      <dgm:t>
        <a:bodyPr/>
        <a:lstStyle/>
        <a:p>
          <a:endParaRPr lang="en-US" dirty="0"/>
        </a:p>
      </dgm:t>
    </dgm:pt>
    <dgm:pt modelId="{C7E8FCE4-3F5F-4B00-882B-4FDF4C501C6C}" type="parTrans" cxnId="{97B1C908-A77F-409B-9362-F57E62CFA479}">
      <dgm:prSet/>
      <dgm:spPr/>
      <dgm:t>
        <a:bodyPr/>
        <a:lstStyle/>
        <a:p>
          <a:endParaRPr lang="en-US"/>
        </a:p>
      </dgm:t>
    </dgm:pt>
    <dgm:pt modelId="{392A892C-786D-419E-BB2E-A52340DD1EE6}" type="sibTrans" cxnId="{97B1C908-A77F-409B-9362-F57E62CFA479}">
      <dgm:prSet/>
      <dgm:spPr/>
      <dgm:t>
        <a:bodyPr/>
        <a:lstStyle/>
        <a:p>
          <a:endParaRPr lang="en-US"/>
        </a:p>
      </dgm:t>
    </dgm:pt>
    <dgm:pt modelId="{98DDC448-61D0-4A59-9B0F-528A741F68FF}">
      <dgm:prSet phldrT="[Text]"/>
      <dgm:spPr/>
      <dgm:t>
        <a:bodyPr/>
        <a:lstStyle/>
        <a:p>
          <a:endParaRPr lang="en-US" dirty="0"/>
        </a:p>
      </dgm:t>
    </dgm:pt>
    <dgm:pt modelId="{3265AC57-D193-4947-9AA2-3CFA076E11F7}" type="parTrans" cxnId="{36603F4E-CF0C-406E-96F6-8A60842A2059}">
      <dgm:prSet/>
      <dgm:spPr/>
      <dgm:t>
        <a:bodyPr/>
        <a:lstStyle/>
        <a:p>
          <a:endParaRPr lang="en-US"/>
        </a:p>
      </dgm:t>
    </dgm:pt>
    <dgm:pt modelId="{5AC1D91D-1237-4831-89FC-B7F41A3FEC89}" type="sibTrans" cxnId="{36603F4E-CF0C-406E-96F6-8A60842A2059}">
      <dgm:prSet/>
      <dgm:spPr/>
      <dgm:t>
        <a:bodyPr/>
        <a:lstStyle/>
        <a:p>
          <a:endParaRPr lang="en-US"/>
        </a:p>
      </dgm:t>
    </dgm:pt>
    <dgm:pt modelId="{1BD9D42A-4F86-4E84-9BA2-4941CA6734B2}">
      <dgm:prSet phldrT="[Text]"/>
      <dgm:spPr/>
      <dgm:t>
        <a:bodyPr/>
        <a:lstStyle/>
        <a:p>
          <a:endParaRPr lang="en-US" dirty="0"/>
        </a:p>
      </dgm:t>
    </dgm:pt>
    <dgm:pt modelId="{157303E8-4E40-4EB0-B7C9-CBB9496A7786}" type="parTrans" cxnId="{7C9F6F31-98CA-4CBC-A3D6-890535A6A9A0}">
      <dgm:prSet/>
      <dgm:spPr/>
      <dgm:t>
        <a:bodyPr/>
        <a:lstStyle/>
        <a:p>
          <a:endParaRPr lang="en-US"/>
        </a:p>
      </dgm:t>
    </dgm:pt>
    <dgm:pt modelId="{29B418A6-B556-4C12-8A1A-D928F12DC93E}" type="sibTrans" cxnId="{7C9F6F31-98CA-4CBC-A3D6-890535A6A9A0}">
      <dgm:prSet/>
      <dgm:spPr/>
      <dgm:t>
        <a:bodyPr/>
        <a:lstStyle/>
        <a:p>
          <a:endParaRPr lang="en-US"/>
        </a:p>
      </dgm:t>
    </dgm:pt>
    <dgm:pt modelId="{70D08406-6127-403B-8588-15D57AEE2C9D}">
      <dgm:prSet phldrT="[Text]"/>
      <dgm:spPr/>
      <dgm:t>
        <a:bodyPr/>
        <a:lstStyle/>
        <a:p>
          <a:endParaRPr lang="en-US" dirty="0"/>
        </a:p>
      </dgm:t>
    </dgm:pt>
    <dgm:pt modelId="{65114F04-34E4-4609-ABDA-E2362F00DE05}" type="parTrans" cxnId="{81BB4273-C9B3-4AFD-93C0-86F8D01C4705}">
      <dgm:prSet/>
      <dgm:spPr/>
      <dgm:t>
        <a:bodyPr/>
        <a:lstStyle/>
        <a:p>
          <a:endParaRPr lang="en-US"/>
        </a:p>
      </dgm:t>
    </dgm:pt>
    <dgm:pt modelId="{4A927BCC-6F98-4B4D-9123-F2B3EDCD16AF}" type="sibTrans" cxnId="{81BB4273-C9B3-4AFD-93C0-86F8D01C4705}">
      <dgm:prSet/>
      <dgm:spPr/>
      <dgm:t>
        <a:bodyPr/>
        <a:lstStyle/>
        <a:p>
          <a:endParaRPr lang="en-US"/>
        </a:p>
      </dgm:t>
    </dgm:pt>
    <dgm:pt modelId="{AE077AF5-D093-4187-BA61-6953FF6DD84F}">
      <dgm:prSet phldrT="[Text]"/>
      <dgm:spPr/>
      <dgm:t>
        <a:bodyPr/>
        <a:lstStyle/>
        <a:p>
          <a:endParaRPr lang="en-US" dirty="0"/>
        </a:p>
      </dgm:t>
    </dgm:pt>
    <dgm:pt modelId="{3A67F5F9-2479-4841-8440-A669A353AB1F}" type="parTrans" cxnId="{5CBBB93F-DC53-43EB-B533-5B185C076408}">
      <dgm:prSet/>
      <dgm:spPr/>
      <dgm:t>
        <a:bodyPr/>
        <a:lstStyle/>
        <a:p>
          <a:endParaRPr lang="en-US"/>
        </a:p>
      </dgm:t>
    </dgm:pt>
    <dgm:pt modelId="{17CC8A1A-ACD9-42C3-9D90-AC8610F0A5AB}" type="sibTrans" cxnId="{5CBBB93F-DC53-43EB-B533-5B185C076408}">
      <dgm:prSet/>
      <dgm:spPr/>
      <dgm:t>
        <a:bodyPr/>
        <a:lstStyle/>
        <a:p>
          <a:endParaRPr lang="en-US"/>
        </a:p>
      </dgm:t>
    </dgm:pt>
    <dgm:pt modelId="{26A7C781-6B76-4FAC-89EF-2D08715A6084}">
      <dgm:prSet phldrT="[Text]"/>
      <dgm:spPr/>
      <dgm:t>
        <a:bodyPr/>
        <a:lstStyle/>
        <a:p>
          <a:endParaRPr lang="en-US" dirty="0"/>
        </a:p>
      </dgm:t>
    </dgm:pt>
    <dgm:pt modelId="{90BACD3A-E42E-446C-85C1-02508AB67945}" type="parTrans" cxnId="{A863BB91-CE33-4B31-928D-AA94AF8EE5A4}">
      <dgm:prSet/>
      <dgm:spPr/>
      <dgm:t>
        <a:bodyPr/>
        <a:lstStyle/>
        <a:p>
          <a:endParaRPr lang="en-US"/>
        </a:p>
      </dgm:t>
    </dgm:pt>
    <dgm:pt modelId="{96BAF9CB-64B0-4755-A98B-4168A2FD0E54}" type="sibTrans" cxnId="{A863BB91-CE33-4B31-928D-AA94AF8EE5A4}">
      <dgm:prSet/>
      <dgm:spPr/>
      <dgm:t>
        <a:bodyPr/>
        <a:lstStyle/>
        <a:p>
          <a:endParaRPr lang="en-US"/>
        </a:p>
      </dgm:t>
    </dgm:pt>
    <dgm:pt modelId="{CE743B4D-DC1F-4A3B-B688-C4251106E1C2}">
      <dgm:prSet phldrT="[Text]"/>
      <dgm:spPr/>
      <dgm:t>
        <a:bodyPr/>
        <a:lstStyle/>
        <a:p>
          <a:endParaRPr lang="en-US" dirty="0"/>
        </a:p>
      </dgm:t>
    </dgm:pt>
    <dgm:pt modelId="{F20FFC49-F975-4093-87E5-3011848C808B}" type="parTrans" cxnId="{B764B432-4DDE-473E-A45B-5D7687F093D4}">
      <dgm:prSet/>
      <dgm:spPr/>
      <dgm:t>
        <a:bodyPr/>
        <a:lstStyle/>
        <a:p>
          <a:endParaRPr lang="en-US"/>
        </a:p>
      </dgm:t>
    </dgm:pt>
    <dgm:pt modelId="{F611CFBC-35CF-4E20-A963-05433D92E862}" type="sibTrans" cxnId="{B764B432-4DDE-473E-A45B-5D7687F093D4}">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5C8F9163-FB38-475A-B08B-5A974CD0EFB5}" type="pres">
      <dgm:prSet presAssocID="{65114F04-34E4-4609-ABDA-E2362F00DE05}" presName="Name19" presStyleLbl="parChTrans1D4" presStyleIdx="0" presStyleCnt="6"/>
      <dgm:spPr/>
      <dgm:t>
        <a:bodyPr/>
        <a:lstStyle/>
        <a:p>
          <a:endParaRPr lang="en-US"/>
        </a:p>
      </dgm:t>
    </dgm:pt>
    <dgm:pt modelId="{D3F02CF6-DEAF-4524-9308-A429D89C17CB}" type="pres">
      <dgm:prSet presAssocID="{70D08406-6127-403B-8588-15D57AEE2C9D}" presName="Name21" presStyleCnt="0"/>
      <dgm:spPr/>
    </dgm:pt>
    <dgm:pt modelId="{A0C6569F-31D8-4B9A-9458-8D07117EB583}" type="pres">
      <dgm:prSet presAssocID="{70D08406-6127-403B-8588-15D57AEE2C9D}" presName="level2Shape" presStyleLbl="node4" presStyleIdx="0" presStyleCnt="6"/>
      <dgm:spPr/>
      <dgm:t>
        <a:bodyPr/>
        <a:lstStyle/>
        <a:p>
          <a:endParaRPr lang="en-US"/>
        </a:p>
      </dgm:t>
    </dgm:pt>
    <dgm:pt modelId="{9532A76F-8D55-439D-96D2-DD02CA1E5DF8}" type="pres">
      <dgm:prSet presAssocID="{70D08406-6127-403B-8588-15D57AEE2C9D}" presName="hierChild3" presStyleCnt="0"/>
      <dgm:spPr/>
    </dgm:pt>
    <dgm:pt modelId="{291E8BBF-AAAA-4012-83F7-54751FEFD523}" type="pres">
      <dgm:prSet presAssocID="{3A67F5F9-2479-4841-8440-A669A353AB1F}" presName="Name19" presStyleLbl="parChTrans1D4" presStyleIdx="1" presStyleCnt="6"/>
      <dgm:spPr/>
      <dgm:t>
        <a:bodyPr/>
        <a:lstStyle/>
        <a:p>
          <a:endParaRPr lang="en-US"/>
        </a:p>
      </dgm:t>
    </dgm:pt>
    <dgm:pt modelId="{810A9BB2-8C68-4E3F-8D23-2C0B1B6389FF}" type="pres">
      <dgm:prSet presAssocID="{AE077AF5-D093-4187-BA61-6953FF6DD84F}" presName="Name21" presStyleCnt="0"/>
      <dgm:spPr/>
    </dgm:pt>
    <dgm:pt modelId="{8F06E29F-72F2-4CAE-88FF-2EC88320B05B}" type="pres">
      <dgm:prSet presAssocID="{AE077AF5-D093-4187-BA61-6953FF6DD84F}" presName="level2Shape" presStyleLbl="node4" presStyleIdx="1" presStyleCnt="6"/>
      <dgm:spPr/>
      <dgm:t>
        <a:bodyPr/>
        <a:lstStyle/>
        <a:p>
          <a:endParaRPr lang="en-US"/>
        </a:p>
      </dgm:t>
    </dgm:pt>
    <dgm:pt modelId="{CD57008B-1957-4028-98A6-4213AD6CBEBD}" type="pres">
      <dgm:prSet presAssocID="{AE077AF5-D093-4187-BA61-6953FF6DD84F}" presName="hierChild3" presStyleCnt="0"/>
      <dgm:spPr/>
    </dgm:pt>
    <dgm:pt modelId="{534998AD-DC67-49E0-BFD1-1F79EB159775}" type="pres">
      <dgm:prSet presAssocID="{D6025407-01B4-49CD-A448-253C8E74D0CB}" presName="Name19" presStyleLbl="parChTrans1D3" presStyleIdx="1" presStyleCnt="3"/>
      <dgm:spPr/>
      <dgm:t>
        <a:bodyPr/>
        <a:lstStyle/>
        <a:p>
          <a:endParaRPr lang="en-US"/>
        </a:p>
      </dgm:t>
    </dgm:pt>
    <dgm:pt modelId="{6AC3D787-21FA-4B71-A3D5-E62DA63B2588}" type="pres">
      <dgm:prSet presAssocID="{07C6FBBF-A837-4E6A-8054-B030F7A45708}" presName="Name21" presStyleCnt="0"/>
      <dgm:spPr/>
    </dgm:pt>
    <dgm:pt modelId="{774F56A3-5951-465F-98A2-9BF45066C591}" type="pres">
      <dgm:prSet presAssocID="{07C6FBBF-A837-4E6A-8054-B030F7A45708}" presName="level2Shape" presStyleLbl="node3" presStyleIdx="1" presStyleCnt="3"/>
      <dgm:spPr/>
      <dgm:t>
        <a:bodyPr/>
        <a:lstStyle/>
        <a:p>
          <a:endParaRPr lang="en-US"/>
        </a:p>
      </dgm:t>
    </dgm:pt>
    <dgm:pt modelId="{6F2C0F6A-0740-4C55-88FF-9B93E7447930}" type="pres">
      <dgm:prSet presAssocID="{07C6FBBF-A837-4E6A-8054-B030F7A45708}" presName="hierChild3" presStyleCnt="0"/>
      <dgm:spPr/>
    </dgm:pt>
    <dgm:pt modelId="{27493508-F91F-4F8E-AE4A-A6EA512B3075}" type="pres">
      <dgm:prSet presAssocID="{157303E8-4E40-4EB0-B7C9-CBB9496A7786}" presName="Name19" presStyleLbl="parChTrans1D4" presStyleIdx="2" presStyleCnt="6"/>
      <dgm:spPr/>
      <dgm:t>
        <a:bodyPr/>
        <a:lstStyle/>
        <a:p>
          <a:endParaRPr lang="en-US"/>
        </a:p>
      </dgm:t>
    </dgm:pt>
    <dgm:pt modelId="{F8C33645-18BD-4DA4-8D9C-5904983E2E21}" type="pres">
      <dgm:prSet presAssocID="{1BD9D42A-4F86-4E84-9BA2-4941CA6734B2}" presName="Name21" presStyleCnt="0"/>
      <dgm:spPr/>
    </dgm:pt>
    <dgm:pt modelId="{25C65122-97D5-4C6E-A6D9-7FC6580B35CB}" type="pres">
      <dgm:prSet presAssocID="{1BD9D42A-4F86-4E84-9BA2-4941CA6734B2}" presName="level2Shape" presStyleLbl="node4" presStyleIdx="2" presStyleCnt="6"/>
      <dgm:spPr/>
      <dgm:t>
        <a:bodyPr/>
        <a:lstStyle/>
        <a:p>
          <a:endParaRPr lang="en-US"/>
        </a:p>
      </dgm:t>
    </dgm:pt>
    <dgm:pt modelId="{825E8A90-B720-44DE-AF48-0FB4222DF193}" type="pres">
      <dgm:prSet presAssocID="{1BD9D42A-4F86-4E84-9BA2-4941CA6734B2}" presName="hierChild3" presStyleCnt="0"/>
      <dgm:spPr/>
    </dgm:pt>
    <dgm:pt modelId="{5E4CBF77-7455-4D3D-934B-B7FF01CF4BEC}" type="pres">
      <dgm:prSet presAssocID="{90BACD3A-E42E-446C-85C1-02508AB67945}" presName="Name19" presStyleLbl="parChTrans1D4" presStyleIdx="3" presStyleCnt="6"/>
      <dgm:spPr/>
      <dgm:t>
        <a:bodyPr/>
        <a:lstStyle/>
        <a:p>
          <a:endParaRPr lang="en-US"/>
        </a:p>
      </dgm:t>
    </dgm:pt>
    <dgm:pt modelId="{77D5D13D-72BC-4FD5-B1FB-C69CE33D91BA}" type="pres">
      <dgm:prSet presAssocID="{26A7C781-6B76-4FAC-89EF-2D08715A6084}" presName="Name21" presStyleCnt="0"/>
      <dgm:spPr/>
    </dgm:pt>
    <dgm:pt modelId="{AF478B5A-9CA4-44A9-8DA0-A14FBD0008C9}" type="pres">
      <dgm:prSet presAssocID="{26A7C781-6B76-4FAC-89EF-2D08715A6084}" presName="level2Shape" presStyleLbl="node4" presStyleIdx="3" presStyleCnt="6"/>
      <dgm:spPr/>
      <dgm:t>
        <a:bodyPr/>
        <a:lstStyle/>
        <a:p>
          <a:endParaRPr lang="en-US"/>
        </a:p>
      </dgm:t>
    </dgm:pt>
    <dgm:pt modelId="{DC7A5FA4-9F4C-4EE8-9113-21C5EA809056}" type="pres">
      <dgm:prSet presAssocID="{26A7C781-6B76-4FAC-89EF-2D08715A6084}" presName="hierChild3" presStyleCnt="0"/>
      <dgm:spPr/>
    </dgm:pt>
    <dgm:pt modelId="{A1F17A05-C7B6-4673-844B-6E4584D8B122}" type="pres">
      <dgm:prSet presAssocID="{C7E8FCE4-3F5F-4B00-882B-4FDF4C501C6C}" presName="Name19" presStyleLbl="parChTrans1D3" presStyleIdx="2" presStyleCnt="3"/>
      <dgm:spPr/>
      <dgm:t>
        <a:bodyPr/>
        <a:lstStyle/>
        <a:p>
          <a:endParaRPr lang="en-US"/>
        </a:p>
      </dgm:t>
    </dgm:pt>
    <dgm:pt modelId="{3E0C751F-8BCD-4A0A-94CF-44CB84324634}" type="pres">
      <dgm:prSet presAssocID="{C1A94D5D-F35C-41C1-8E25-E65283B79C51}" presName="Name21" presStyleCnt="0"/>
      <dgm:spPr/>
    </dgm:pt>
    <dgm:pt modelId="{82B82102-5320-4CEB-BA39-138F5EC19809}" type="pres">
      <dgm:prSet presAssocID="{C1A94D5D-F35C-41C1-8E25-E65283B79C51}" presName="level2Shape" presStyleLbl="node3" presStyleIdx="2" presStyleCnt="3"/>
      <dgm:spPr/>
      <dgm:t>
        <a:bodyPr/>
        <a:lstStyle/>
        <a:p>
          <a:endParaRPr lang="en-US"/>
        </a:p>
      </dgm:t>
    </dgm:pt>
    <dgm:pt modelId="{8F7572ED-35AD-45F3-88F5-FBCE5F2D11C7}" type="pres">
      <dgm:prSet presAssocID="{C1A94D5D-F35C-41C1-8E25-E65283B79C51}" presName="hierChild3" presStyleCnt="0"/>
      <dgm:spPr/>
    </dgm:pt>
    <dgm:pt modelId="{09E36953-41DC-42D0-99E1-BE6CEDEC7B4B}" type="pres">
      <dgm:prSet presAssocID="{3265AC57-D193-4947-9AA2-3CFA076E11F7}" presName="Name19" presStyleLbl="parChTrans1D4" presStyleIdx="4" presStyleCnt="6"/>
      <dgm:spPr/>
      <dgm:t>
        <a:bodyPr/>
        <a:lstStyle/>
        <a:p>
          <a:endParaRPr lang="en-US"/>
        </a:p>
      </dgm:t>
    </dgm:pt>
    <dgm:pt modelId="{0EB573DC-4002-44B9-9C74-46DE7975BB84}" type="pres">
      <dgm:prSet presAssocID="{98DDC448-61D0-4A59-9B0F-528A741F68FF}" presName="Name21" presStyleCnt="0"/>
      <dgm:spPr/>
    </dgm:pt>
    <dgm:pt modelId="{CC0E0189-2527-4DFA-99D0-C92A7877C3D1}" type="pres">
      <dgm:prSet presAssocID="{98DDC448-61D0-4A59-9B0F-528A741F68FF}" presName="level2Shape" presStyleLbl="node4" presStyleIdx="4" presStyleCnt="6"/>
      <dgm:spPr/>
      <dgm:t>
        <a:bodyPr/>
        <a:lstStyle/>
        <a:p>
          <a:endParaRPr lang="en-US"/>
        </a:p>
      </dgm:t>
    </dgm:pt>
    <dgm:pt modelId="{13122F2E-601F-41FB-A8C8-A3F9E9BD5DD3}" type="pres">
      <dgm:prSet presAssocID="{98DDC448-61D0-4A59-9B0F-528A741F68FF}" presName="hierChild3" presStyleCnt="0"/>
      <dgm:spPr/>
    </dgm:pt>
    <dgm:pt modelId="{08805864-E3F2-4D2A-8C26-BEB8E23780D7}" type="pres">
      <dgm:prSet presAssocID="{F20FFC49-F975-4093-87E5-3011848C808B}" presName="Name19" presStyleLbl="parChTrans1D4" presStyleIdx="5" presStyleCnt="6"/>
      <dgm:spPr/>
      <dgm:t>
        <a:bodyPr/>
        <a:lstStyle/>
        <a:p>
          <a:endParaRPr lang="en-US"/>
        </a:p>
      </dgm:t>
    </dgm:pt>
    <dgm:pt modelId="{53E5CC1F-DBDF-4CD4-B67F-E276BB29DA72}" type="pres">
      <dgm:prSet presAssocID="{CE743B4D-DC1F-4A3B-B688-C4251106E1C2}" presName="Name21" presStyleCnt="0"/>
      <dgm:spPr/>
    </dgm:pt>
    <dgm:pt modelId="{495F4A1E-8428-491B-A545-35AD170834A7}" type="pres">
      <dgm:prSet presAssocID="{CE743B4D-DC1F-4A3B-B688-C4251106E1C2}" presName="level2Shape" presStyleLbl="node4" presStyleIdx="5" presStyleCnt="6"/>
      <dgm:spPr/>
      <dgm:t>
        <a:bodyPr/>
        <a:lstStyle/>
        <a:p>
          <a:endParaRPr lang="en-US"/>
        </a:p>
      </dgm:t>
    </dgm:pt>
    <dgm:pt modelId="{8ECAB19C-3CC5-4D9D-8AD1-37FC16E73925}" type="pres">
      <dgm:prSet presAssocID="{CE743B4D-DC1F-4A3B-B688-C4251106E1C2}" presName="hierChild3" presStyleCnt="0"/>
      <dgm:spPr/>
    </dgm:pt>
    <dgm:pt modelId="{66361A5E-F819-4D66-8E7A-CDB0EA0DFE0D}" type="pres">
      <dgm:prSet presAssocID="{070A0BF8-2B2C-41DF-BA34-2BFA6906F56C}" presName="bgShapesFlow" presStyleCnt="0"/>
      <dgm:spPr/>
    </dgm:pt>
  </dgm:ptLst>
  <dgm:cxnLst>
    <dgm:cxn modelId="{670271FD-1D15-48E1-8E6B-2E5C99D8C06C}" type="presOf" srcId="{F20FFC49-F975-4093-87E5-3011848C808B}" destId="{08805864-E3F2-4D2A-8C26-BEB8E23780D7}" srcOrd="0" destOrd="0" presId="urn:microsoft.com/office/officeart/2005/8/layout/hierarchy6"/>
    <dgm:cxn modelId="{97B1C908-A77F-409B-9362-F57E62CFA479}" srcId="{9623D42C-4AEE-426F-8534-B40AC3802A96}" destId="{C1A94D5D-F35C-41C1-8E25-E65283B79C51}" srcOrd="2" destOrd="0" parTransId="{C7E8FCE4-3F5F-4B00-882B-4FDF4C501C6C}" sibTransId="{392A892C-786D-419E-BB2E-A52340DD1EE6}"/>
    <dgm:cxn modelId="{5CD4345A-92F1-47C0-B72A-9CBE13A615E5}" type="presOf" srcId="{57F1CBED-8384-41B3-BDAF-BB6C31A04119}" destId="{A7E34BB7-3FB6-4D6A-9BB9-82A5A8E0D363}" srcOrd="0" destOrd="0" presId="urn:microsoft.com/office/officeart/2005/8/layout/hierarchy6"/>
    <dgm:cxn modelId="{07B524F0-FFC7-476E-A363-36EC9756B469}" type="presOf" srcId="{3265AC57-D193-4947-9AA2-3CFA076E11F7}" destId="{09E36953-41DC-42D0-99E1-BE6CEDEC7B4B}" srcOrd="0" destOrd="0" presId="urn:microsoft.com/office/officeart/2005/8/layout/hierarchy6"/>
    <dgm:cxn modelId="{4935DC7A-EE52-4406-A403-9CADD85BC477}" type="presOf" srcId="{CE743B4D-DC1F-4A3B-B688-C4251106E1C2}" destId="{495F4A1E-8428-491B-A545-35AD170834A7}" srcOrd="0" destOrd="0" presId="urn:microsoft.com/office/officeart/2005/8/layout/hierarchy6"/>
    <dgm:cxn modelId="{7C9F6F31-98CA-4CBC-A3D6-890535A6A9A0}" srcId="{07C6FBBF-A837-4E6A-8054-B030F7A45708}" destId="{1BD9D42A-4F86-4E84-9BA2-4941CA6734B2}" srcOrd="0" destOrd="0" parTransId="{157303E8-4E40-4EB0-B7C9-CBB9496A7786}" sibTransId="{29B418A6-B556-4C12-8A1A-D928F12DC93E}"/>
    <dgm:cxn modelId="{36603F4E-CF0C-406E-96F6-8A60842A2059}" srcId="{C1A94D5D-F35C-41C1-8E25-E65283B79C51}" destId="{98DDC448-61D0-4A59-9B0F-528A741F68FF}" srcOrd="0" destOrd="0" parTransId="{3265AC57-D193-4947-9AA2-3CFA076E11F7}" sibTransId="{5AC1D91D-1237-4831-89FC-B7F41A3FEC89}"/>
    <dgm:cxn modelId="{8C037B06-8D68-4AAC-B406-E7625E755C87}" type="presOf" srcId="{08DD4011-CC3C-41FC-86FA-9095FD565CC2}" destId="{24A41663-E5AC-44C0-95CD-B77172F3FB8C}" srcOrd="0" destOrd="0" presId="urn:microsoft.com/office/officeart/2005/8/layout/hierarchy6"/>
    <dgm:cxn modelId="{3E595CA9-3178-4FB5-813B-E0924AC5BAE0}" type="presOf" srcId="{070A0BF8-2B2C-41DF-BA34-2BFA6906F56C}" destId="{8307A4A7-82AE-4510-B868-1A2CE1D68451}" srcOrd="0" destOrd="0" presId="urn:microsoft.com/office/officeart/2005/8/layout/hierarchy6"/>
    <dgm:cxn modelId="{ADF662F9-586E-44B2-891C-050F580041BD}" type="presOf" srcId="{3A67F5F9-2479-4841-8440-A669A353AB1F}" destId="{291E8BBF-AAAA-4012-83F7-54751FEFD523}" srcOrd="0" destOrd="0" presId="urn:microsoft.com/office/officeart/2005/8/layout/hierarchy6"/>
    <dgm:cxn modelId="{0E0F16C8-A59C-43F5-A1A2-D7751EF13CB1}" type="presOf" srcId="{157303E8-4E40-4EB0-B7C9-CBB9496A7786}" destId="{27493508-F91F-4F8E-AE4A-A6EA512B3075}" srcOrd="0" destOrd="0" presId="urn:microsoft.com/office/officeart/2005/8/layout/hierarchy6"/>
    <dgm:cxn modelId="{0647C80B-781B-47C1-A83B-A4E54105C5D3}" type="presOf" srcId="{1BD9D42A-4F86-4E84-9BA2-4941CA6734B2}" destId="{25C65122-97D5-4C6E-A6D9-7FC6580B35CB}" srcOrd="0" destOrd="0" presId="urn:microsoft.com/office/officeart/2005/8/layout/hierarchy6"/>
    <dgm:cxn modelId="{365371B4-C824-458A-86AC-49E92BD56413}" type="presOf" srcId="{D6025407-01B4-49CD-A448-253C8E74D0CB}" destId="{534998AD-DC67-49E0-BFD1-1F79EB159775}" srcOrd="0" destOrd="0" presId="urn:microsoft.com/office/officeart/2005/8/layout/hierarchy6"/>
    <dgm:cxn modelId="{9CEE201E-7790-455B-853C-D90E000B621C}" type="presOf" srcId="{70D08406-6127-403B-8588-15D57AEE2C9D}" destId="{A0C6569F-31D8-4B9A-9458-8D07117EB583}" srcOrd="0" destOrd="0" presId="urn:microsoft.com/office/officeart/2005/8/layout/hierarchy6"/>
    <dgm:cxn modelId="{FD0DC3BC-92C7-4DA4-8157-4A964A72E8ED}" type="presOf" srcId="{53AF0475-4A68-407F-8D52-770E139DB8A3}" destId="{41E8C97F-791D-4C20-9355-2A6496286FF1}" srcOrd="0" destOrd="0" presId="urn:microsoft.com/office/officeart/2005/8/layout/hierarchy6"/>
    <dgm:cxn modelId="{AA3D46AE-0667-41CC-92AB-E16EB2DBE69E}" type="presOf" srcId="{C7E8FCE4-3F5F-4B00-882B-4FDF4C501C6C}" destId="{A1F17A05-C7B6-4673-844B-6E4584D8B122}"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3BA1B5E2-9194-4BC2-BA7A-D4FB98E47BC6}" type="presOf" srcId="{C1A94D5D-F35C-41C1-8E25-E65283B79C51}" destId="{82B82102-5320-4CEB-BA39-138F5EC19809}" srcOrd="0" destOrd="0" presId="urn:microsoft.com/office/officeart/2005/8/layout/hierarchy6"/>
    <dgm:cxn modelId="{420E1D94-10B2-46D5-B5B8-C2A3B457FE07}" type="presOf" srcId="{26A7C781-6B76-4FAC-89EF-2D08715A6084}" destId="{AF478B5A-9CA4-44A9-8DA0-A14FBD0008C9}" srcOrd="0" destOrd="0" presId="urn:microsoft.com/office/officeart/2005/8/layout/hierarchy6"/>
    <dgm:cxn modelId="{0E7E8177-6636-428B-924E-C45ADF00E599}" type="presOf" srcId="{98DDC448-61D0-4A59-9B0F-528A741F68FF}" destId="{CC0E0189-2527-4DFA-99D0-C92A7877C3D1}" srcOrd="0" destOrd="0" presId="urn:microsoft.com/office/officeart/2005/8/layout/hierarchy6"/>
    <dgm:cxn modelId="{A65D0D17-E886-4647-83B3-D63BDAABA921}" type="presOf" srcId="{9623D42C-4AEE-426F-8534-B40AC3802A96}" destId="{A2B6A216-24D2-4872-B5A9-D830EF42ED07}" srcOrd="0" destOrd="0" presId="urn:microsoft.com/office/officeart/2005/8/layout/hierarchy6"/>
    <dgm:cxn modelId="{847474AB-F074-49BF-94D6-9150B3859B9B}" type="presOf" srcId="{07C6FBBF-A837-4E6A-8054-B030F7A45708}" destId="{774F56A3-5951-465F-98A2-9BF45066C591}"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99CC4DAE-BB4F-4F64-9949-8476364501CD}" type="presOf" srcId="{593E3D5C-307F-4965-9CC2-0D81592CE23F}" destId="{786A0CE0-DC87-49AB-B3FD-4782CDAD1A1F}" srcOrd="0" destOrd="0" presId="urn:microsoft.com/office/officeart/2005/8/layout/hierarchy6"/>
    <dgm:cxn modelId="{81BB4273-C9B3-4AFD-93C0-86F8D01C4705}" srcId="{593E3D5C-307F-4965-9CC2-0D81592CE23F}" destId="{70D08406-6127-403B-8588-15D57AEE2C9D}" srcOrd="0" destOrd="0" parTransId="{65114F04-34E4-4609-ABDA-E2362F00DE05}" sibTransId="{4A927BCC-6F98-4B4D-9123-F2B3EDCD16AF}"/>
    <dgm:cxn modelId="{5CBBB93F-DC53-43EB-B533-5B185C076408}" srcId="{70D08406-6127-403B-8588-15D57AEE2C9D}" destId="{AE077AF5-D093-4187-BA61-6953FF6DD84F}" srcOrd="0" destOrd="0" parTransId="{3A67F5F9-2479-4841-8440-A669A353AB1F}" sibTransId="{17CC8A1A-ACD9-42C3-9D90-AC8610F0A5AB}"/>
    <dgm:cxn modelId="{F4557B00-2C37-485E-9F51-D626C855B2DB}" type="presOf" srcId="{65114F04-34E4-4609-ABDA-E2362F00DE05}" destId="{5C8F9163-FB38-475A-B08B-5A974CD0EFB5}" srcOrd="0" destOrd="0" presId="urn:microsoft.com/office/officeart/2005/8/layout/hierarchy6"/>
    <dgm:cxn modelId="{FDE8DED7-1BC9-477B-8F61-F61479B6FED9}" srcId="{070A0BF8-2B2C-41DF-BA34-2BFA6906F56C}" destId="{53AF0475-4A68-407F-8D52-770E139DB8A3}" srcOrd="0" destOrd="0" parTransId="{A3491286-8FCC-4B4D-AE0E-0D824FC90727}" sibTransId="{97FBD758-4F99-469A-B00F-796971D218EE}"/>
    <dgm:cxn modelId="{AFCA6794-C566-4B7B-B513-BABF7659EF03}" srcId="{9623D42C-4AEE-426F-8534-B40AC3802A96}" destId="{07C6FBBF-A837-4E6A-8054-B030F7A45708}" srcOrd="1" destOrd="0" parTransId="{D6025407-01B4-49CD-A448-253C8E74D0CB}" sibTransId="{072E6B57-901A-41C6-ABEC-C09818299601}"/>
    <dgm:cxn modelId="{970AFAC7-93B8-481F-AF9C-884CFD82EBF2}" type="presOf" srcId="{AE077AF5-D093-4187-BA61-6953FF6DD84F}" destId="{8F06E29F-72F2-4CAE-88FF-2EC88320B05B}" srcOrd="0" destOrd="0" presId="urn:microsoft.com/office/officeart/2005/8/layout/hierarchy6"/>
    <dgm:cxn modelId="{856AE98A-558D-4837-BE79-80246139AA0D}" type="presOf" srcId="{90BACD3A-E42E-446C-85C1-02508AB67945}" destId="{5E4CBF77-7455-4D3D-934B-B7FF01CF4BEC}" srcOrd="0" destOrd="0" presId="urn:microsoft.com/office/officeart/2005/8/layout/hierarchy6"/>
    <dgm:cxn modelId="{A863BB91-CE33-4B31-928D-AA94AF8EE5A4}" srcId="{1BD9D42A-4F86-4E84-9BA2-4941CA6734B2}" destId="{26A7C781-6B76-4FAC-89EF-2D08715A6084}" srcOrd="0" destOrd="0" parTransId="{90BACD3A-E42E-446C-85C1-02508AB67945}" sibTransId="{96BAF9CB-64B0-4755-A98B-4168A2FD0E54}"/>
    <dgm:cxn modelId="{B764B432-4DDE-473E-A45B-5D7687F093D4}" srcId="{98DDC448-61D0-4A59-9B0F-528A741F68FF}" destId="{CE743B4D-DC1F-4A3B-B688-C4251106E1C2}" srcOrd="0" destOrd="0" parTransId="{F20FFC49-F975-4093-87E5-3011848C808B}" sibTransId="{F611CFBC-35CF-4E20-A963-05433D92E862}"/>
    <dgm:cxn modelId="{60EAFC4C-5807-4445-B8AE-0D1CE5E2CB02}" type="presParOf" srcId="{8307A4A7-82AE-4510-B868-1A2CE1D68451}" destId="{1D91668D-3101-4F0A-B55A-389B4DAE3765}" srcOrd="0" destOrd="0" presId="urn:microsoft.com/office/officeart/2005/8/layout/hierarchy6"/>
    <dgm:cxn modelId="{E5EBEE93-2E2E-45AE-BEF9-9743678896EF}" type="presParOf" srcId="{1D91668D-3101-4F0A-B55A-389B4DAE3765}" destId="{BD151EC4-D80B-49BD-BCA5-5D555F723F5B}" srcOrd="0" destOrd="0" presId="urn:microsoft.com/office/officeart/2005/8/layout/hierarchy6"/>
    <dgm:cxn modelId="{59E1FD9E-DF89-4869-983F-9DCED69EA369}" type="presParOf" srcId="{BD151EC4-D80B-49BD-BCA5-5D555F723F5B}" destId="{122D17A9-EF72-4BF3-8165-5682E518162B}" srcOrd="0" destOrd="0" presId="urn:microsoft.com/office/officeart/2005/8/layout/hierarchy6"/>
    <dgm:cxn modelId="{54AFCC6F-2AE6-4592-9BD1-E4D5C6C0AB0B}" type="presParOf" srcId="{122D17A9-EF72-4BF3-8165-5682E518162B}" destId="{41E8C97F-791D-4C20-9355-2A6496286FF1}" srcOrd="0" destOrd="0" presId="urn:microsoft.com/office/officeart/2005/8/layout/hierarchy6"/>
    <dgm:cxn modelId="{700207F8-BB70-4E90-9115-F878136C312A}" type="presParOf" srcId="{122D17A9-EF72-4BF3-8165-5682E518162B}" destId="{090C1862-D6F1-4AF5-A54A-61D5AC8A77D0}" srcOrd="1" destOrd="0" presId="urn:microsoft.com/office/officeart/2005/8/layout/hierarchy6"/>
    <dgm:cxn modelId="{3C2191AA-3DC5-4D0D-8C82-38B47B00373F}" type="presParOf" srcId="{090C1862-D6F1-4AF5-A54A-61D5AC8A77D0}" destId="{24A41663-E5AC-44C0-95CD-B77172F3FB8C}" srcOrd="0" destOrd="0" presId="urn:microsoft.com/office/officeart/2005/8/layout/hierarchy6"/>
    <dgm:cxn modelId="{D3F73F71-FCC7-43DB-96DD-8E1790DE103C}" type="presParOf" srcId="{090C1862-D6F1-4AF5-A54A-61D5AC8A77D0}" destId="{E3BFBA9C-42D3-4D58-B25C-9EB019529A71}" srcOrd="1" destOrd="0" presId="urn:microsoft.com/office/officeart/2005/8/layout/hierarchy6"/>
    <dgm:cxn modelId="{0FC5A417-DFC4-439C-B72F-F38FC8A7236E}" type="presParOf" srcId="{E3BFBA9C-42D3-4D58-B25C-9EB019529A71}" destId="{A2B6A216-24D2-4872-B5A9-D830EF42ED07}" srcOrd="0" destOrd="0" presId="urn:microsoft.com/office/officeart/2005/8/layout/hierarchy6"/>
    <dgm:cxn modelId="{5931EB71-C121-4D1A-99A3-7D7FD43B3D9F}" type="presParOf" srcId="{E3BFBA9C-42D3-4D58-B25C-9EB019529A71}" destId="{16380EC8-2510-473D-834B-FB6B77DEBD5B}" srcOrd="1" destOrd="0" presId="urn:microsoft.com/office/officeart/2005/8/layout/hierarchy6"/>
    <dgm:cxn modelId="{4796846A-C29A-4541-BC2F-6B0BFE6B3847}" type="presParOf" srcId="{16380EC8-2510-473D-834B-FB6B77DEBD5B}" destId="{A7E34BB7-3FB6-4D6A-9BB9-82A5A8E0D363}" srcOrd="0" destOrd="0" presId="urn:microsoft.com/office/officeart/2005/8/layout/hierarchy6"/>
    <dgm:cxn modelId="{CA69B6D2-B860-446E-86EC-5F8CC53A26BF}" type="presParOf" srcId="{16380EC8-2510-473D-834B-FB6B77DEBD5B}" destId="{0AF25418-D218-4A16-8333-A472ABB0B291}" srcOrd="1" destOrd="0" presId="urn:microsoft.com/office/officeart/2005/8/layout/hierarchy6"/>
    <dgm:cxn modelId="{D58F9F03-C1A5-41A9-8B38-4402B3C0CECC}" type="presParOf" srcId="{0AF25418-D218-4A16-8333-A472ABB0B291}" destId="{786A0CE0-DC87-49AB-B3FD-4782CDAD1A1F}" srcOrd="0" destOrd="0" presId="urn:microsoft.com/office/officeart/2005/8/layout/hierarchy6"/>
    <dgm:cxn modelId="{C8471936-9F46-47A4-BB29-AB6265EC83C4}" type="presParOf" srcId="{0AF25418-D218-4A16-8333-A472ABB0B291}" destId="{D7CB451D-F17C-48CA-ACB7-253318CC385B}" srcOrd="1" destOrd="0" presId="urn:microsoft.com/office/officeart/2005/8/layout/hierarchy6"/>
    <dgm:cxn modelId="{AD300C01-B45E-4394-B714-6F2AAA5B1C60}" type="presParOf" srcId="{D7CB451D-F17C-48CA-ACB7-253318CC385B}" destId="{5C8F9163-FB38-475A-B08B-5A974CD0EFB5}" srcOrd="0" destOrd="0" presId="urn:microsoft.com/office/officeart/2005/8/layout/hierarchy6"/>
    <dgm:cxn modelId="{856AA7EC-AB7E-482F-A23A-C53AA37D8964}" type="presParOf" srcId="{D7CB451D-F17C-48CA-ACB7-253318CC385B}" destId="{D3F02CF6-DEAF-4524-9308-A429D89C17CB}" srcOrd="1" destOrd="0" presId="urn:microsoft.com/office/officeart/2005/8/layout/hierarchy6"/>
    <dgm:cxn modelId="{E7FB9422-1989-4DB5-91B4-B34380E13488}" type="presParOf" srcId="{D3F02CF6-DEAF-4524-9308-A429D89C17CB}" destId="{A0C6569F-31D8-4B9A-9458-8D07117EB583}" srcOrd="0" destOrd="0" presId="urn:microsoft.com/office/officeart/2005/8/layout/hierarchy6"/>
    <dgm:cxn modelId="{C0D4366A-EF84-46BE-8282-09A9ED554055}" type="presParOf" srcId="{D3F02CF6-DEAF-4524-9308-A429D89C17CB}" destId="{9532A76F-8D55-439D-96D2-DD02CA1E5DF8}" srcOrd="1" destOrd="0" presId="urn:microsoft.com/office/officeart/2005/8/layout/hierarchy6"/>
    <dgm:cxn modelId="{ED863F7B-8724-4F9F-BED3-52EED21EFCFF}" type="presParOf" srcId="{9532A76F-8D55-439D-96D2-DD02CA1E5DF8}" destId="{291E8BBF-AAAA-4012-83F7-54751FEFD523}" srcOrd="0" destOrd="0" presId="urn:microsoft.com/office/officeart/2005/8/layout/hierarchy6"/>
    <dgm:cxn modelId="{0A530C81-41BA-4608-9645-99090DEFFC05}" type="presParOf" srcId="{9532A76F-8D55-439D-96D2-DD02CA1E5DF8}" destId="{810A9BB2-8C68-4E3F-8D23-2C0B1B6389FF}" srcOrd="1" destOrd="0" presId="urn:microsoft.com/office/officeart/2005/8/layout/hierarchy6"/>
    <dgm:cxn modelId="{5F7081FF-6EC2-487E-90E2-C4A5464D52A5}" type="presParOf" srcId="{810A9BB2-8C68-4E3F-8D23-2C0B1B6389FF}" destId="{8F06E29F-72F2-4CAE-88FF-2EC88320B05B}" srcOrd="0" destOrd="0" presId="urn:microsoft.com/office/officeart/2005/8/layout/hierarchy6"/>
    <dgm:cxn modelId="{EAA17F3D-C0BF-4AE9-88DC-45D9440CA08A}" type="presParOf" srcId="{810A9BB2-8C68-4E3F-8D23-2C0B1B6389FF}" destId="{CD57008B-1957-4028-98A6-4213AD6CBEBD}" srcOrd="1" destOrd="0" presId="urn:microsoft.com/office/officeart/2005/8/layout/hierarchy6"/>
    <dgm:cxn modelId="{D8612047-4999-403E-9B30-3B069ACA6FA1}" type="presParOf" srcId="{16380EC8-2510-473D-834B-FB6B77DEBD5B}" destId="{534998AD-DC67-49E0-BFD1-1F79EB159775}" srcOrd="2" destOrd="0" presId="urn:microsoft.com/office/officeart/2005/8/layout/hierarchy6"/>
    <dgm:cxn modelId="{02277709-ABE1-4974-BD08-0A59851CFCB4}" type="presParOf" srcId="{16380EC8-2510-473D-834B-FB6B77DEBD5B}" destId="{6AC3D787-21FA-4B71-A3D5-E62DA63B2588}" srcOrd="3" destOrd="0" presId="urn:microsoft.com/office/officeart/2005/8/layout/hierarchy6"/>
    <dgm:cxn modelId="{D39C7412-52B8-4E37-97D0-FCAED1439789}" type="presParOf" srcId="{6AC3D787-21FA-4B71-A3D5-E62DA63B2588}" destId="{774F56A3-5951-465F-98A2-9BF45066C591}" srcOrd="0" destOrd="0" presId="urn:microsoft.com/office/officeart/2005/8/layout/hierarchy6"/>
    <dgm:cxn modelId="{E4653676-5FD8-48B6-915A-0F8291C2572A}" type="presParOf" srcId="{6AC3D787-21FA-4B71-A3D5-E62DA63B2588}" destId="{6F2C0F6A-0740-4C55-88FF-9B93E7447930}" srcOrd="1" destOrd="0" presId="urn:microsoft.com/office/officeart/2005/8/layout/hierarchy6"/>
    <dgm:cxn modelId="{E83873FB-D37F-48DE-B437-70FBB642B7BE}" type="presParOf" srcId="{6F2C0F6A-0740-4C55-88FF-9B93E7447930}" destId="{27493508-F91F-4F8E-AE4A-A6EA512B3075}" srcOrd="0" destOrd="0" presId="urn:microsoft.com/office/officeart/2005/8/layout/hierarchy6"/>
    <dgm:cxn modelId="{D5C891BE-5ABD-45F0-A7EB-BE95448807EE}" type="presParOf" srcId="{6F2C0F6A-0740-4C55-88FF-9B93E7447930}" destId="{F8C33645-18BD-4DA4-8D9C-5904983E2E21}" srcOrd="1" destOrd="0" presId="urn:microsoft.com/office/officeart/2005/8/layout/hierarchy6"/>
    <dgm:cxn modelId="{2726C139-3468-40CE-AFE7-99570691D9E6}" type="presParOf" srcId="{F8C33645-18BD-4DA4-8D9C-5904983E2E21}" destId="{25C65122-97D5-4C6E-A6D9-7FC6580B35CB}" srcOrd="0" destOrd="0" presId="urn:microsoft.com/office/officeart/2005/8/layout/hierarchy6"/>
    <dgm:cxn modelId="{3C0259B2-3DE0-41BF-BAB7-1D071DB8EDF0}" type="presParOf" srcId="{F8C33645-18BD-4DA4-8D9C-5904983E2E21}" destId="{825E8A90-B720-44DE-AF48-0FB4222DF193}" srcOrd="1" destOrd="0" presId="urn:microsoft.com/office/officeart/2005/8/layout/hierarchy6"/>
    <dgm:cxn modelId="{70AE92A9-0AF8-46D1-AB51-88898BFD323D}" type="presParOf" srcId="{825E8A90-B720-44DE-AF48-0FB4222DF193}" destId="{5E4CBF77-7455-4D3D-934B-B7FF01CF4BEC}" srcOrd="0" destOrd="0" presId="urn:microsoft.com/office/officeart/2005/8/layout/hierarchy6"/>
    <dgm:cxn modelId="{22312C8F-F1B0-4DA3-94CB-8BB07F78D372}" type="presParOf" srcId="{825E8A90-B720-44DE-AF48-0FB4222DF193}" destId="{77D5D13D-72BC-4FD5-B1FB-C69CE33D91BA}" srcOrd="1" destOrd="0" presId="urn:microsoft.com/office/officeart/2005/8/layout/hierarchy6"/>
    <dgm:cxn modelId="{F443F552-06FF-4321-B6AB-3A210E611BBF}" type="presParOf" srcId="{77D5D13D-72BC-4FD5-B1FB-C69CE33D91BA}" destId="{AF478B5A-9CA4-44A9-8DA0-A14FBD0008C9}" srcOrd="0" destOrd="0" presId="urn:microsoft.com/office/officeart/2005/8/layout/hierarchy6"/>
    <dgm:cxn modelId="{9A9C1299-8DA8-4511-BDE1-DAAFD4B4E405}" type="presParOf" srcId="{77D5D13D-72BC-4FD5-B1FB-C69CE33D91BA}" destId="{DC7A5FA4-9F4C-4EE8-9113-21C5EA809056}" srcOrd="1" destOrd="0" presId="urn:microsoft.com/office/officeart/2005/8/layout/hierarchy6"/>
    <dgm:cxn modelId="{42F4F2C1-101E-4FFA-8998-298211E98741}" type="presParOf" srcId="{16380EC8-2510-473D-834B-FB6B77DEBD5B}" destId="{A1F17A05-C7B6-4673-844B-6E4584D8B122}" srcOrd="4" destOrd="0" presId="urn:microsoft.com/office/officeart/2005/8/layout/hierarchy6"/>
    <dgm:cxn modelId="{CB33ADAF-8418-41E2-9BCB-8429B1AA5445}" type="presParOf" srcId="{16380EC8-2510-473D-834B-FB6B77DEBD5B}" destId="{3E0C751F-8BCD-4A0A-94CF-44CB84324634}" srcOrd="5" destOrd="0" presId="urn:microsoft.com/office/officeart/2005/8/layout/hierarchy6"/>
    <dgm:cxn modelId="{BEDBAD95-B739-4F2B-A816-6016C86B0950}" type="presParOf" srcId="{3E0C751F-8BCD-4A0A-94CF-44CB84324634}" destId="{82B82102-5320-4CEB-BA39-138F5EC19809}" srcOrd="0" destOrd="0" presId="urn:microsoft.com/office/officeart/2005/8/layout/hierarchy6"/>
    <dgm:cxn modelId="{EABE86EB-3A3D-49CC-A4E7-56364D67BC5D}" type="presParOf" srcId="{3E0C751F-8BCD-4A0A-94CF-44CB84324634}" destId="{8F7572ED-35AD-45F3-88F5-FBCE5F2D11C7}" srcOrd="1" destOrd="0" presId="urn:microsoft.com/office/officeart/2005/8/layout/hierarchy6"/>
    <dgm:cxn modelId="{F3BC8332-C9AC-470C-BC20-F8119E903281}" type="presParOf" srcId="{8F7572ED-35AD-45F3-88F5-FBCE5F2D11C7}" destId="{09E36953-41DC-42D0-99E1-BE6CEDEC7B4B}" srcOrd="0" destOrd="0" presId="urn:microsoft.com/office/officeart/2005/8/layout/hierarchy6"/>
    <dgm:cxn modelId="{E7BA457D-4649-4845-AE00-15879C06A1D9}" type="presParOf" srcId="{8F7572ED-35AD-45F3-88F5-FBCE5F2D11C7}" destId="{0EB573DC-4002-44B9-9C74-46DE7975BB84}" srcOrd="1" destOrd="0" presId="urn:microsoft.com/office/officeart/2005/8/layout/hierarchy6"/>
    <dgm:cxn modelId="{9CA44A58-29C6-4136-9AD8-5D210E8F66EC}" type="presParOf" srcId="{0EB573DC-4002-44B9-9C74-46DE7975BB84}" destId="{CC0E0189-2527-4DFA-99D0-C92A7877C3D1}" srcOrd="0" destOrd="0" presId="urn:microsoft.com/office/officeart/2005/8/layout/hierarchy6"/>
    <dgm:cxn modelId="{4D54543D-1B08-41F3-B573-BF4A22568FF7}" type="presParOf" srcId="{0EB573DC-4002-44B9-9C74-46DE7975BB84}" destId="{13122F2E-601F-41FB-A8C8-A3F9E9BD5DD3}" srcOrd="1" destOrd="0" presId="urn:microsoft.com/office/officeart/2005/8/layout/hierarchy6"/>
    <dgm:cxn modelId="{EFECCCC0-4062-4BBD-8B45-B239AA993F7A}" type="presParOf" srcId="{13122F2E-601F-41FB-A8C8-A3F9E9BD5DD3}" destId="{08805864-E3F2-4D2A-8C26-BEB8E23780D7}" srcOrd="0" destOrd="0" presId="urn:microsoft.com/office/officeart/2005/8/layout/hierarchy6"/>
    <dgm:cxn modelId="{7D1F6054-CCCA-48FE-92DA-9BD1A1F10476}" type="presParOf" srcId="{13122F2E-601F-41FB-A8C8-A3F9E9BD5DD3}" destId="{53E5CC1F-DBDF-4CD4-B67F-E276BB29DA72}" srcOrd="1" destOrd="0" presId="urn:microsoft.com/office/officeart/2005/8/layout/hierarchy6"/>
    <dgm:cxn modelId="{925CD3B5-43FE-4DE3-B60E-48AC2184418D}" type="presParOf" srcId="{53E5CC1F-DBDF-4CD4-B67F-E276BB29DA72}" destId="{495F4A1E-8428-491B-A545-35AD170834A7}" srcOrd="0" destOrd="0" presId="urn:microsoft.com/office/officeart/2005/8/layout/hierarchy6"/>
    <dgm:cxn modelId="{B889DEA9-F2D4-4FB8-A46C-0CC622B65D7C}" type="presParOf" srcId="{53E5CC1F-DBDF-4CD4-B67F-E276BB29DA72}" destId="{8ECAB19C-3CC5-4D9D-8AD1-37FC16E73925}" srcOrd="1" destOrd="0" presId="urn:microsoft.com/office/officeart/2005/8/layout/hierarchy6"/>
    <dgm:cxn modelId="{7306BE6B-CC96-4425-8B3A-0E27480B34F5}"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07C6FBBF-A837-4E6A-8054-B030F7A45708}">
      <dgm:prSet phldrT="[Text]"/>
      <dgm:spPr/>
      <dgm:t>
        <a:bodyPr/>
        <a:lstStyle/>
        <a:p>
          <a:r>
            <a:rPr lang="en-US" dirty="0" smtClean="0"/>
            <a:t>Molecules</a:t>
          </a:r>
          <a:endParaRPr lang="en-US" dirty="0"/>
        </a:p>
      </dgm:t>
    </dgm:pt>
    <dgm:pt modelId="{D6025407-01B4-49CD-A448-253C8E74D0CB}" type="parTrans" cxnId="{AFCA6794-C566-4B7B-B513-BABF7659EF03}">
      <dgm:prSet/>
      <dgm:spPr/>
      <dgm:t>
        <a:bodyPr/>
        <a:lstStyle/>
        <a:p>
          <a:endParaRPr lang="en-US"/>
        </a:p>
      </dgm:t>
    </dgm:pt>
    <dgm:pt modelId="{072E6B57-901A-41C6-ABEC-C09818299601}" type="sibTrans" cxnId="{AFCA6794-C566-4B7B-B513-BABF7659EF03}">
      <dgm:prSet/>
      <dgm:spPr/>
      <dgm:t>
        <a:bodyPr/>
        <a:lstStyle/>
        <a:p>
          <a:endParaRPr lang="en-US"/>
        </a:p>
      </dgm:t>
    </dgm:pt>
    <dgm:pt modelId="{C1A94D5D-F35C-41C1-8E25-E65283B79C51}">
      <dgm:prSet phldrT="[Text]"/>
      <dgm:spPr/>
      <dgm:t>
        <a:bodyPr/>
        <a:lstStyle/>
        <a:p>
          <a:r>
            <a:rPr lang="en-US" dirty="0" smtClean="0"/>
            <a:t>Formula Units</a:t>
          </a:r>
          <a:endParaRPr lang="en-US" dirty="0"/>
        </a:p>
      </dgm:t>
    </dgm:pt>
    <dgm:pt modelId="{C7E8FCE4-3F5F-4B00-882B-4FDF4C501C6C}" type="parTrans" cxnId="{97B1C908-A77F-409B-9362-F57E62CFA479}">
      <dgm:prSet/>
      <dgm:spPr/>
      <dgm:t>
        <a:bodyPr/>
        <a:lstStyle/>
        <a:p>
          <a:endParaRPr lang="en-US"/>
        </a:p>
      </dgm:t>
    </dgm:pt>
    <dgm:pt modelId="{392A892C-786D-419E-BB2E-A52340DD1EE6}" type="sibTrans" cxnId="{97B1C908-A77F-409B-9362-F57E62CFA479}">
      <dgm:prSet/>
      <dgm:spPr/>
      <dgm:t>
        <a:bodyPr/>
        <a:lstStyle/>
        <a:p>
          <a:endParaRPr lang="en-US"/>
        </a:p>
      </dgm:t>
    </dgm:pt>
    <dgm:pt modelId="{98DDC448-61D0-4A59-9B0F-528A741F68FF}">
      <dgm:prSet phldrT="[Text]"/>
      <dgm:spPr/>
      <dgm:t>
        <a:bodyPr/>
        <a:lstStyle/>
        <a:p>
          <a:r>
            <a:rPr lang="en-US" dirty="0" smtClean="0"/>
            <a:t>Ionic Compounds</a:t>
          </a:r>
          <a:endParaRPr lang="en-US" dirty="0"/>
        </a:p>
      </dgm:t>
    </dgm:pt>
    <dgm:pt modelId="{3265AC57-D193-4947-9AA2-3CFA076E11F7}" type="parTrans" cxnId="{36603F4E-CF0C-406E-96F6-8A60842A2059}">
      <dgm:prSet/>
      <dgm:spPr/>
      <dgm:t>
        <a:bodyPr/>
        <a:lstStyle/>
        <a:p>
          <a:endParaRPr lang="en-US"/>
        </a:p>
      </dgm:t>
    </dgm:pt>
    <dgm:pt modelId="{5AC1D91D-1237-4831-89FC-B7F41A3FEC89}" type="sibTrans" cxnId="{36603F4E-CF0C-406E-96F6-8A60842A2059}">
      <dgm:prSet/>
      <dgm:spPr/>
      <dgm:t>
        <a:bodyPr/>
        <a:lstStyle/>
        <a:p>
          <a:endParaRPr lang="en-US"/>
        </a:p>
      </dgm:t>
    </dgm:pt>
    <dgm:pt modelId="{1BD9D42A-4F86-4E84-9BA2-4941CA6734B2}">
      <dgm:prSet phldrT="[Text]"/>
      <dgm:spPr/>
      <dgm:t>
        <a:bodyPr/>
        <a:lstStyle/>
        <a:p>
          <a:r>
            <a:rPr lang="en-US" dirty="0" smtClean="0"/>
            <a:t>Covalent Compounds</a:t>
          </a:r>
          <a:endParaRPr lang="en-US" dirty="0"/>
        </a:p>
      </dgm:t>
    </dgm:pt>
    <dgm:pt modelId="{157303E8-4E40-4EB0-B7C9-CBB9496A7786}" type="parTrans" cxnId="{7C9F6F31-98CA-4CBC-A3D6-890535A6A9A0}">
      <dgm:prSet/>
      <dgm:spPr/>
      <dgm:t>
        <a:bodyPr/>
        <a:lstStyle/>
        <a:p>
          <a:endParaRPr lang="en-US"/>
        </a:p>
      </dgm:t>
    </dgm:pt>
    <dgm:pt modelId="{29B418A6-B556-4C12-8A1A-D928F12DC93E}" type="sibTrans" cxnId="{7C9F6F31-98CA-4CBC-A3D6-890535A6A9A0}">
      <dgm:prSet/>
      <dgm:spPr/>
      <dgm:t>
        <a:bodyPr/>
        <a:lstStyle/>
        <a:p>
          <a:endParaRPr lang="en-US"/>
        </a:p>
      </dgm:t>
    </dgm:pt>
    <dgm:pt modelId="{70D08406-6127-403B-8588-15D57AEE2C9D}">
      <dgm:prSet phldrT="[Text]"/>
      <dgm:spPr/>
      <dgm:t>
        <a:bodyPr/>
        <a:lstStyle/>
        <a:p>
          <a:r>
            <a:rPr lang="en-US" dirty="0" smtClean="0"/>
            <a:t>Single Element</a:t>
          </a:r>
          <a:endParaRPr lang="en-US" dirty="0"/>
        </a:p>
      </dgm:t>
    </dgm:pt>
    <dgm:pt modelId="{65114F04-34E4-4609-ABDA-E2362F00DE05}" type="parTrans" cxnId="{81BB4273-C9B3-4AFD-93C0-86F8D01C4705}">
      <dgm:prSet/>
      <dgm:spPr/>
      <dgm:t>
        <a:bodyPr/>
        <a:lstStyle/>
        <a:p>
          <a:endParaRPr lang="en-US"/>
        </a:p>
      </dgm:t>
    </dgm:pt>
    <dgm:pt modelId="{4A927BCC-6F98-4B4D-9123-F2B3EDCD16AF}" type="sibTrans" cxnId="{81BB4273-C9B3-4AFD-93C0-86F8D01C4705}">
      <dgm:prSet/>
      <dgm:spPr/>
      <dgm:t>
        <a:bodyPr/>
        <a:lstStyle/>
        <a:p>
          <a:endParaRPr lang="en-US"/>
        </a:p>
      </dgm:t>
    </dgm:pt>
    <dgm:pt modelId="{AE077AF5-D093-4187-BA61-6953FF6DD84F}">
      <dgm:prSet phldrT="[Text]"/>
      <dgm:spPr/>
      <dgm:t>
        <a:bodyPr/>
        <a:lstStyle/>
        <a:p>
          <a:r>
            <a:rPr lang="en-US" dirty="0" smtClean="0"/>
            <a:t>Examples:  Hg, Ag, Au</a:t>
          </a:r>
          <a:endParaRPr lang="en-US" dirty="0"/>
        </a:p>
      </dgm:t>
    </dgm:pt>
    <dgm:pt modelId="{3A67F5F9-2479-4841-8440-A669A353AB1F}" type="parTrans" cxnId="{5CBBB93F-DC53-43EB-B533-5B185C076408}">
      <dgm:prSet/>
      <dgm:spPr/>
      <dgm:t>
        <a:bodyPr/>
        <a:lstStyle/>
        <a:p>
          <a:endParaRPr lang="en-US"/>
        </a:p>
      </dgm:t>
    </dgm:pt>
    <dgm:pt modelId="{17CC8A1A-ACD9-42C3-9D90-AC8610F0A5AB}" type="sibTrans" cxnId="{5CBBB93F-DC53-43EB-B533-5B185C076408}">
      <dgm:prSet/>
      <dgm:spPr/>
      <dgm:t>
        <a:bodyPr/>
        <a:lstStyle/>
        <a:p>
          <a:endParaRPr lang="en-US"/>
        </a:p>
      </dgm:t>
    </dgm:pt>
    <dgm:pt modelId="{26A7C781-6B76-4FAC-89EF-2D08715A6084}">
      <dgm:prSet phldrT="[Text]"/>
      <dgm:spPr/>
      <dgm:t>
        <a:bodyPr/>
        <a:lstStyle/>
        <a:p>
          <a:r>
            <a:rPr lang="en-US" dirty="0" smtClean="0"/>
            <a:t>H</a:t>
          </a:r>
          <a:r>
            <a:rPr lang="en-US" baseline="-25000" dirty="0" smtClean="0"/>
            <a:t>2</a:t>
          </a:r>
          <a:r>
            <a:rPr lang="en-US" baseline="0" dirty="0" smtClean="0"/>
            <a:t>, CO, CO</a:t>
          </a:r>
          <a:r>
            <a:rPr lang="en-US" baseline="-25000" dirty="0" smtClean="0"/>
            <a:t>2</a:t>
          </a:r>
          <a:endParaRPr lang="en-US" dirty="0"/>
        </a:p>
      </dgm:t>
    </dgm:pt>
    <dgm:pt modelId="{90BACD3A-E42E-446C-85C1-02508AB67945}" type="parTrans" cxnId="{A863BB91-CE33-4B31-928D-AA94AF8EE5A4}">
      <dgm:prSet/>
      <dgm:spPr/>
      <dgm:t>
        <a:bodyPr/>
        <a:lstStyle/>
        <a:p>
          <a:endParaRPr lang="en-US"/>
        </a:p>
      </dgm:t>
    </dgm:pt>
    <dgm:pt modelId="{96BAF9CB-64B0-4755-A98B-4168A2FD0E54}" type="sibTrans" cxnId="{A863BB91-CE33-4B31-928D-AA94AF8EE5A4}">
      <dgm:prSet/>
      <dgm:spPr/>
      <dgm:t>
        <a:bodyPr/>
        <a:lstStyle/>
        <a:p>
          <a:endParaRPr lang="en-US"/>
        </a:p>
      </dgm:t>
    </dgm:pt>
    <dgm:pt modelId="{3F329E04-A753-4547-A724-814108AE0D55}">
      <dgm:prSet phldrT="[Text]"/>
      <dgm:spPr/>
      <dgm:t>
        <a:bodyPr/>
        <a:lstStyle/>
        <a:p>
          <a:endParaRPr lang="en-US" dirty="0"/>
        </a:p>
      </dgm:t>
    </dgm:pt>
    <dgm:pt modelId="{6226BA28-DA4A-4093-B702-8EAB15962C16}" type="parTrans" cxnId="{D30B85A6-4A35-4E81-A28C-52B6947DAB48}">
      <dgm:prSet/>
      <dgm:spPr/>
      <dgm:t>
        <a:bodyPr/>
        <a:lstStyle/>
        <a:p>
          <a:endParaRPr lang="en-US"/>
        </a:p>
      </dgm:t>
    </dgm:pt>
    <dgm:pt modelId="{EBCFBA3C-CB82-4EBB-8DAD-EFB015EEED9D}" type="sibTrans" cxnId="{D30B85A6-4A35-4E81-A28C-52B6947DAB48}">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5C8F9163-FB38-475A-B08B-5A974CD0EFB5}" type="pres">
      <dgm:prSet presAssocID="{65114F04-34E4-4609-ABDA-E2362F00DE05}" presName="Name19" presStyleLbl="parChTrans1D4" presStyleIdx="0" presStyleCnt="6"/>
      <dgm:spPr/>
      <dgm:t>
        <a:bodyPr/>
        <a:lstStyle/>
        <a:p>
          <a:endParaRPr lang="en-US"/>
        </a:p>
      </dgm:t>
    </dgm:pt>
    <dgm:pt modelId="{D3F02CF6-DEAF-4524-9308-A429D89C17CB}" type="pres">
      <dgm:prSet presAssocID="{70D08406-6127-403B-8588-15D57AEE2C9D}" presName="Name21" presStyleCnt="0"/>
      <dgm:spPr/>
    </dgm:pt>
    <dgm:pt modelId="{A0C6569F-31D8-4B9A-9458-8D07117EB583}" type="pres">
      <dgm:prSet presAssocID="{70D08406-6127-403B-8588-15D57AEE2C9D}" presName="level2Shape" presStyleLbl="node4" presStyleIdx="0" presStyleCnt="6"/>
      <dgm:spPr/>
      <dgm:t>
        <a:bodyPr/>
        <a:lstStyle/>
        <a:p>
          <a:endParaRPr lang="en-US"/>
        </a:p>
      </dgm:t>
    </dgm:pt>
    <dgm:pt modelId="{9532A76F-8D55-439D-96D2-DD02CA1E5DF8}" type="pres">
      <dgm:prSet presAssocID="{70D08406-6127-403B-8588-15D57AEE2C9D}" presName="hierChild3" presStyleCnt="0"/>
      <dgm:spPr/>
    </dgm:pt>
    <dgm:pt modelId="{291E8BBF-AAAA-4012-83F7-54751FEFD523}" type="pres">
      <dgm:prSet presAssocID="{3A67F5F9-2479-4841-8440-A669A353AB1F}" presName="Name19" presStyleLbl="parChTrans1D4" presStyleIdx="1" presStyleCnt="6"/>
      <dgm:spPr/>
      <dgm:t>
        <a:bodyPr/>
        <a:lstStyle/>
        <a:p>
          <a:endParaRPr lang="en-US"/>
        </a:p>
      </dgm:t>
    </dgm:pt>
    <dgm:pt modelId="{810A9BB2-8C68-4E3F-8D23-2C0B1B6389FF}" type="pres">
      <dgm:prSet presAssocID="{AE077AF5-D093-4187-BA61-6953FF6DD84F}" presName="Name21" presStyleCnt="0"/>
      <dgm:spPr/>
    </dgm:pt>
    <dgm:pt modelId="{8F06E29F-72F2-4CAE-88FF-2EC88320B05B}" type="pres">
      <dgm:prSet presAssocID="{AE077AF5-D093-4187-BA61-6953FF6DD84F}" presName="level2Shape" presStyleLbl="node4" presStyleIdx="1" presStyleCnt="6"/>
      <dgm:spPr/>
      <dgm:t>
        <a:bodyPr/>
        <a:lstStyle/>
        <a:p>
          <a:endParaRPr lang="en-US"/>
        </a:p>
      </dgm:t>
    </dgm:pt>
    <dgm:pt modelId="{CD57008B-1957-4028-98A6-4213AD6CBEBD}" type="pres">
      <dgm:prSet presAssocID="{AE077AF5-D093-4187-BA61-6953FF6DD84F}" presName="hierChild3" presStyleCnt="0"/>
      <dgm:spPr/>
    </dgm:pt>
    <dgm:pt modelId="{534998AD-DC67-49E0-BFD1-1F79EB159775}" type="pres">
      <dgm:prSet presAssocID="{D6025407-01B4-49CD-A448-253C8E74D0CB}" presName="Name19" presStyleLbl="parChTrans1D3" presStyleIdx="1" presStyleCnt="3"/>
      <dgm:spPr/>
      <dgm:t>
        <a:bodyPr/>
        <a:lstStyle/>
        <a:p>
          <a:endParaRPr lang="en-US"/>
        </a:p>
      </dgm:t>
    </dgm:pt>
    <dgm:pt modelId="{6AC3D787-21FA-4B71-A3D5-E62DA63B2588}" type="pres">
      <dgm:prSet presAssocID="{07C6FBBF-A837-4E6A-8054-B030F7A45708}" presName="Name21" presStyleCnt="0"/>
      <dgm:spPr/>
    </dgm:pt>
    <dgm:pt modelId="{774F56A3-5951-465F-98A2-9BF45066C591}" type="pres">
      <dgm:prSet presAssocID="{07C6FBBF-A837-4E6A-8054-B030F7A45708}" presName="level2Shape" presStyleLbl="node3" presStyleIdx="1" presStyleCnt="3"/>
      <dgm:spPr/>
      <dgm:t>
        <a:bodyPr/>
        <a:lstStyle/>
        <a:p>
          <a:endParaRPr lang="en-US"/>
        </a:p>
      </dgm:t>
    </dgm:pt>
    <dgm:pt modelId="{6F2C0F6A-0740-4C55-88FF-9B93E7447930}" type="pres">
      <dgm:prSet presAssocID="{07C6FBBF-A837-4E6A-8054-B030F7A45708}" presName="hierChild3" presStyleCnt="0"/>
      <dgm:spPr/>
    </dgm:pt>
    <dgm:pt modelId="{27493508-F91F-4F8E-AE4A-A6EA512B3075}" type="pres">
      <dgm:prSet presAssocID="{157303E8-4E40-4EB0-B7C9-CBB9496A7786}" presName="Name19" presStyleLbl="parChTrans1D4" presStyleIdx="2" presStyleCnt="6"/>
      <dgm:spPr/>
      <dgm:t>
        <a:bodyPr/>
        <a:lstStyle/>
        <a:p>
          <a:endParaRPr lang="en-US"/>
        </a:p>
      </dgm:t>
    </dgm:pt>
    <dgm:pt modelId="{F8C33645-18BD-4DA4-8D9C-5904983E2E21}" type="pres">
      <dgm:prSet presAssocID="{1BD9D42A-4F86-4E84-9BA2-4941CA6734B2}" presName="Name21" presStyleCnt="0"/>
      <dgm:spPr/>
    </dgm:pt>
    <dgm:pt modelId="{25C65122-97D5-4C6E-A6D9-7FC6580B35CB}" type="pres">
      <dgm:prSet presAssocID="{1BD9D42A-4F86-4E84-9BA2-4941CA6734B2}" presName="level2Shape" presStyleLbl="node4" presStyleIdx="2" presStyleCnt="6"/>
      <dgm:spPr/>
      <dgm:t>
        <a:bodyPr/>
        <a:lstStyle/>
        <a:p>
          <a:endParaRPr lang="en-US"/>
        </a:p>
      </dgm:t>
    </dgm:pt>
    <dgm:pt modelId="{825E8A90-B720-44DE-AF48-0FB4222DF193}" type="pres">
      <dgm:prSet presAssocID="{1BD9D42A-4F86-4E84-9BA2-4941CA6734B2}" presName="hierChild3" presStyleCnt="0"/>
      <dgm:spPr/>
    </dgm:pt>
    <dgm:pt modelId="{5E4CBF77-7455-4D3D-934B-B7FF01CF4BEC}" type="pres">
      <dgm:prSet presAssocID="{90BACD3A-E42E-446C-85C1-02508AB67945}" presName="Name19" presStyleLbl="parChTrans1D4" presStyleIdx="3" presStyleCnt="6"/>
      <dgm:spPr/>
      <dgm:t>
        <a:bodyPr/>
        <a:lstStyle/>
        <a:p>
          <a:endParaRPr lang="en-US"/>
        </a:p>
      </dgm:t>
    </dgm:pt>
    <dgm:pt modelId="{77D5D13D-72BC-4FD5-B1FB-C69CE33D91BA}" type="pres">
      <dgm:prSet presAssocID="{26A7C781-6B76-4FAC-89EF-2D08715A6084}" presName="Name21" presStyleCnt="0"/>
      <dgm:spPr/>
    </dgm:pt>
    <dgm:pt modelId="{AF478B5A-9CA4-44A9-8DA0-A14FBD0008C9}" type="pres">
      <dgm:prSet presAssocID="{26A7C781-6B76-4FAC-89EF-2D08715A6084}" presName="level2Shape" presStyleLbl="node4" presStyleIdx="3" presStyleCnt="6"/>
      <dgm:spPr/>
      <dgm:t>
        <a:bodyPr/>
        <a:lstStyle/>
        <a:p>
          <a:endParaRPr lang="en-US"/>
        </a:p>
      </dgm:t>
    </dgm:pt>
    <dgm:pt modelId="{DC7A5FA4-9F4C-4EE8-9113-21C5EA809056}" type="pres">
      <dgm:prSet presAssocID="{26A7C781-6B76-4FAC-89EF-2D08715A6084}" presName="hierChild3" presStyleCnt="0"/>
      <dgm:spPr/>
    </dgm:pt>
    <dgm:pt modelId="{A1F17A05-C7B6-4673-844B-6E4584D8B122}" type="pres">
      <dgm:prSet presAssocID="{C7E8FCE4-3F5F-4B00-882B-4FDF4C501C6C}" presName="Name19" presStyleLbl="parChTrans1D3" presStyleIdx="2" presStyleCnt="3"/>
      <dgm:spPr/>
      <dgm:t>
        <a:bodyPr/>
        <a:lstStyle/>
        <a:p>
          <a:endParaRPr lang="en-US"/>
        </a:p>
      </dgm:t>
    </dgm:pt>
    <dgm:pt modelId="{3E0C751F-8BCD-4A0A-94CF-44CB84324634}" type="pres">
      <dgm:prSet presAssocID="{C1A94D5D-F35C-41C1-8E25-E65283B79C51}" presName="Name21" presStyleCnt="0"/>
      <dgm:spPr/>
    </dgm:pt>
    <dgm:pt modelId="{82B82102-5320-4CEB-BA39-138F5EC19809}" type="pres">
      <dgm:prSet presAssocID="{C1A94D5D-F35C-41C1-8E25-E65283B79C51}" presName="level2Shape" presStyleLbl="node3" presStyleIdx="2" presStyleCnt="3"/>
      <dgm:spPr/>
      <dgm:t>
        <a:bodyPr/>
        <a:lstStyle/>
        <a:p>
          <a:endParaRPr lang="en-US"/>
        </a:p>
      </dgm:t>
    </dgm:pt>
    <dgm:pt modelId="{8F7572ED-35AD-45F3-88F5-FBCE5F2D11C7}" type="pres">
      <dgm:prSet presAssocID="{C1A94D5D-F35C-41C1-8E25-E65283B79C51}" presName="hierChild3" presStyleCnt="0"/>
      <dgm:spPr/>
    </dgm:pt>
    <dgm:pt modelId="{09E36953-41DC-42D0-99E1-BE6CEDEC7B4B}" type="pres">
      <dgm:prSet presAssocID="{3265AC57-D193-4947-9AA2-3CFA076E11F7}" presName="Name19" presStyleLbl="parChTrans1D4" presStyleIdx="4" presStyleCnt="6"/>
      <dgm:spPr/>
      <dgm:t>
        <a:bodyPr/>
        <a:lstStyle/>
        <a:p>
          <a:endParaRPr lang="en-US"/>
        </a:p>
      </dgm:t>
    </dgm:pt>
    <dgm:pt modelId="{0EB573DC-4002-44B9-9C74-46DE7975BB84}" type="pres">
      <dgm:prSet presAssocID="{98DDC448-61D0-4A59-9B0F-528A741F68FF}" presName="Name21" presStyleCnt="0"/>
      <dgm:spPr/>
    </dgm:pt>
    <dgm:pt modelId="{CC0E0189-2527-4DFA-99D0-C92A7877C3D1}" type="pres">
      <dgm:prSet presAssocID="{98DDC448-61D0-4A59-9B0F-528A741F68FF}" presName="level2Shape" presStyleLbl="node4" presStyleIdx="4" presStyleCnt="6"/>
      <dgm:spPr/>
      <dgm:t>
        <a:bodyPr/>
        <a:lstStyle/>
        <a:p>
          <a:endParaRPr lang="en-US"/>
        </a:p>
      </dgm:t>
    </dgm:pt>
    <dgm:pt modelId="{13122F2E-601F-41FB-A8C8-A3F9E9BD5DD3}" type="pres">
      <dgm:prSet presAssocID="{98DDC448-61D0-4A59-9B0F-528A741F68FF}" presName="hierChild3" presStyleCnt="0"/>
      <dgm:spPr/>
    </dgm:pt>
    <dgm:pt modelId="{81DBA4D0-1330-49F9-873D-F6BAC7804FF0}" type="pres">
      <dgm:prSet presAssocID="{6226BA28-DA4A-4093-B702-8EAB15962C16}" presName="Name19" presStyleLbl="parChTrans1D4" presStyleIdx="5" presStyleCnt="6"/>
      <dgm:spPr/>
      <dgm:t>
        <a:bodyPr/>
        <a:lstStyle/>
        <a:p>
          <a:endParaRPr lang="en-US"/>
        </a:p>
      </dgm:t>
    </dgm:pt>
    <dgm:pt modelId="{446F85E7-9ADB-496F-A861-99AD6299FD45}" type="pres">
      <dgm:prSet presAssocID="{3F329E04-A753-4547-A724-814108AE0D55}" presName="Name21" presStyleCnt="0"/>
      <dgm:spPr/>
    </dgm:pt>
    <dgm:pt modelId="{352F944A-45FF-4F08-96A9-019975F5B00A}" type="pres">
      <dgm:prSet presAssocID="{3F329E04-A753-4547-A724-814108AE0D55}" presName="level2Shape" presStyleLbl="node4" presStyleIdx="5" presStyleCnt="6"/>
      <dgm:spPr/>
      <dgm:t>
        <a:bodyPr/>
        <a:lstStyle/>
        <a:p>
          <a:endParaRPr lang="en-US"/>
        </a:p>
      </dgm:t>
    </dgm:pt>
    <dgm:pt modelId="{282ACF8E-8A7B-4D4F-9BBD-196AE365F360}" type="pres">
      <dgm:prSet presAssocID="{3F329E04-A753-4547-A724-814108AE0D55}" presName="hierChild3" presStyleCnt="0"/>
      <dgm:spPr/>
    </dgm:pt>
    <dgm:pt modelId="{66361A5E-F819-4D66-8E7A-CDB0EA0DFE0D}" type="pres">
      <dgm:prSet presAssocID="{070A0BF8-2B2C-41DF-BA34-2BFA6906F56C}" presName="bgShapesFlow" presStyleCnt="0"/>
      <dgm:spPr/>
    </dgm:pt>
  </dgm:ptLst>
  <dgm:cxnLst>
    <dgm:cxn modelId="{59F54A8C-9EFC-4A01-8931-719BB4C65D98}" type="presOf" srcId="{AE077AF5-D093-4187-BA61-6953FF6DD84F}" destId="{8F06E29F-72F2-4CAE-88FF-2EC88320B05B}" srcOrd="0" destOrd="0" presId="urn:microsoft.com/office/officeart/2005/8/layout/hierarchy6"/>
    <dgm:cxn modelId="{97B1C908-A77F-409B-9362-F57E62CFA479}" srcId="{9623D42C-4AEE-426F-8534-B40AC3802A96}" destId="{C1A94D5D-F35C-41C1-8E25-E65283B79C51}" srcOrd="2" destOrd="0" parTransId="{C7E8FCE4-3F5F-4B00-882B-4FDF4C501C6C}" sibTransId="{392A892C-786D-419E-BB2E-A52340DD1EE6}"/>
    <dgm:cxn modelId="{87768216-2FAF-4BE3-A707-D23E8D7FAE4F}" type="presOf" srcId="{157303E8-4E40-4EB0-B7C9-CBB9496A7786}" destId="{27493508-F91F-4F8E-AE4A-A6EA512B3075}" srcOrd="0" destOrd="0" presId="urn:microsoft.com/office/officeart/2005/8/layout/hierarchy6"/>
    <dgm:cxn modelId="{B6CB8595-CE70-496B-900F-DCBA57137951}" type="presOf" srcId="{53AF0475-4A68-407F-8D52-770E139DB8A3}" destId="{41E8C97F-791D-4C20-9355-2A6496286FF1}" srcOrd="0" destOrd="0" presId="urn:microsoft.com/office/officeart/2005/8/layout/hierarchy6"/>
    <dgm:cxn modelId="{4B4C193B-63F2-44FD-BC08-EF9BC1688EA0}" type="presOf" srcId="{3F329E04-A753-4547-A724-814108AE0D55}" destId="{352F944A-45FF-4F08-96A9-019975F5B00A}" srcOrd="0" destOrd="0" presId="urn:microsoft.com/office/officeart/2005/8/layout/hierarchy6"/>
    <dgm:cxn modelId="{692A37D5-B379-4E18-8A61-E11FE4763534}" type="presOf" srcId="{3265AC57-D193-4947-9AA2-3CFA076E11F7}" destId="{09E36953-41DC-42D0-99E1-BE6CEDEC7B4B}" srcOrd="0" destOrd="0" presId="urn:microsoft.com/office/officeart/2005/8/layout/hierarchy6"/>
    <dgm:cxn modelId="{DE2B1C00-D517-4C50-99B9-53064436EA9D}" type="presOf" srcId="{65114F04-34E4-4609-ABDA-E2362F00DE05}" destId="{5C8F9163-FB38-475A-B08B-5A974CD0EFB5}" srcOrd="0" destOrd="0" presId="urn:microsoft.com/office/officeart/2005/8/layout/hierarchy6"/>
    <dgm:cxn modelId="{7C9F6F31-98CA-4CBC-A3D6-890535A6A9A0}" srcId="{07C6FBBF-A837-4E6A-8054-B030F7A45708}" destId="{1BD9D42A-4F86-4E84-9BA2-4941CA6734B2}" srcOrd="0" destOrd="0" parTransId="{157303E8-4E40-4EB0-B7C9-CBB9496A7786}" sibTransId="{29B418A6-B556-4C12-8A1A-D928F12DC93E}"/>
    <dgm:cxn modelId="{36603F4E-CF0C-406E-96F6-8A60842A2059}" srcId="{C1A94D5D-F35C-41C1-8E25-E65283B79C51}" destId="{98DDC448-61D0-4A59-9B0F-528A741F68FF}" srcOrd="0" destOrd="0" parTransId="{3265AC57-D193-4947-9AA2-3CFA076E11F7}" sibTransId="{5AC1D91D-1237-4831-89FC-B7F41A3FEC89}"/>
    <dgm:cxn modelId="{C3CF6132-AB1A-4604-AB4A-2C68124F63AD}" type="presOf" srcId="{98DDC448-61D0-4A59-9B0F-528A741F68FF}" destId="{CC0E0189-2527-4DFA-99D0-C92A7877C3D1}" srcOrd="0" destOrd="0" presId="urn:microsoft.com/office/officeart/2005/8/layout/hierarchy6"/>
    <dgm:cxn modelId="{D1CBBA4F-AE07-4C66-A2C3-72C8CCC52FC9}" type="presOf" srcId="{07C6FBBF-A837-4E6A-8054-B030F7A45708}" destId="{774F56A3-5951-465F-98A2-9BF45066C591}" srcOrd="0" destOrd="0" presId="urn:microsoft.com/office/officeart/2005/8/layout/hierarchy6"/>
    <dgm:cxn modelId="{CF0AC282-987D-4939-97CA-BAED71302516}" type="presOf" srcId="{90BACD3A-E42E-446C-85C1-02508AB67945}" destId="{5E4CBF77-7455-4D3D-934B-B7FF01CF4BEC}" srcOrd="0" destOrd="0" presId="urn:microsoft.com/office/officeart/2005/8/layout/hierarchy6"/>
    <dgm:cxn modelId="{979355A0-12F7-481E-A81F-A6D56594AA5F}" type="presOf" srcId="{6226BA28-DA4A-4093-B702-8EAB15962C16}" destId="{81DBA4D0-1330-49F9-873D-F6BAC7804FF0}" srcOrd="0" destOrd="0" presId="urn:microsoft.com/office/officeart/2005/8/layout/hierarchy6"/>
    <dgm:cxn modelId="{8461B7EE-EAE2-4EB1-9131-F3AC17C519B8}" type="presOf" srcId="{C7E8FCE4-3F5F-4B00-882B-4FDF4C501C6C}" destId="{A1F17A05-C7B6-4673-844B-6E4584D8B122}" srcOrd="0" destOrd="0" presId="urn:microsoft.com/office/officeart/2005/8/layout/hierarchy6"/>
    <dgm:cxn modelId="{E9AC5E20-7890-46AE-8851-C434EFA4F33C}" type="presOf" srcId="{1BD9D42A-4F86-4E84-9BA2-4941CA6734B2}" destId="{25C65122-97D5-4C6E-A6D9-7FC6580B35CB}" srcOrd="0" destOrd="0" presId="urn:microsoft.com/office/officeart/2005/8/layout/hierarchy6"/>
    <dgm:cxn modelId="{F2F3DC46-5296-4DCC-919C-8D51577ADEEF}" type="presOf" srcId="{3A67F5F9-2479-4841-8440-A669A353AB1F}" destId="{291E8BBF-AAAA-4012-83F7-54751FEFD523}" srcOrd="0" destOrd="0" presId="urn:microsoft.com/office/officeart/2005/8/layout/hierarchy6"/>
    <dgm:cxn modelId="{0420D4F1-3671-4210-91E2-C78DC0CCF5FA}" type="presOf" srcId="{57F1CBED-8384-41B3-BDAF-BB6C31A04119}" destId="{A7E34BB7-3FB6-4D6A-9BB9-82A5A8E0D363}"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A33F5915-C07A-453E-9C6B-2518385F7969}" type="presOf" srcId="{070A0BF8-2B2C-41DF-BA34-2BFA6906F56C}" destId="{8307A4A7-82AE-4510-B868-1A2CE1D68451}" srcOrd="0" destOrd="0" presId="urn:microsoft.com/office/officeart/2005/8/layout/hierarchy6"/>
    <dgm:cxn modelId="{4352D8AE-3EEE-4030-9449-2ADB169479E0}" type="presOf" srcId="{26A7C781-6B76-4FAC-89EF-2D08715A6084}" destId="{AF478B5A-9CA4-44A9-8DA0-A14FBD0008C9}" srcOrd="0" destOrd="0" presId="urn:microsoft.com/office/officeart/2005/8/layout/hierarchy6"/>
    <dgm:cxn modelId="{D30B85A6-4A35-4E81-A28C-52B6947DAB48}" srcId="{98DDC448-61D0-4A59-9B0F-528A741F68FF}" destId="{3F329E04-A753-4547-A724-814108AE0D55}" srcOrd="0" destOrd="0" parTransId="{6226BA28-DA4A-4093-B702-8EAB15962C16}" sibTransId="{EBCFBA3C-CB82-4EBB-8DAD-EFB015EEED9D}"/>
    <dgm:cxn modelId="{D6E8AE59-AD4C-47DA-B992-E176665CA9CC}" type="presOf" srcId="{9623D42C-4AEE-426F-8534-B40AC3802A96}" destId="{A2B6A216-24D2-4872-B5A9-D830EF42ED07}"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81BB4273-C9B3-4AFD-93C0-86F8D01C4705}" srcId="{593E3D5C-307F-4965-9CC2-0D81592CE23F}" destId="{70D08406-6127-403B-8588-15D57AEE2C9D}" srcOrd="0" destOrd="0" parTransId="{65114F04-34E4-4609-ABDA-E2362F00DE05}" sibTransId="{4A927BCC-6F98-4B4D-9123-F2B3EDCD16AF}"/>
    <dgm:cxn modelId="{5CBBB93F-DC53-43EB-B533-5B185C076408}" srcId="{70D08406-6127-403B-8588-15D57AEE2C9D}" destId="{AE077AF5-D093-4187-BA61-6953FF6DD84F}" srcOrd="0" destOrd="0" parTransId="{3A67F5F9-2479-4841-8440-A669A353AB1F}" sibTransId="{17CC8A1A-ACD9-42C3-9D90-AC8610F0A5AB}"/>
    <dgm:cxn modelId="{774DD63C-F485-45F1-AD28-81719C9C34F8}" type="presOf" srcId="{08DD4011-CC3C-41FC-86FA-9095FD565CC2}" destId="{24A41663-E5AC-44C0-95CD-B77172F3FB8C}" srcOrd="0" destOrd="0" presId="urn:microsoft.com/office/officeart/2005/8/layout/hierarchy6"/>
    <dgm:cxn modelId="{21521019-2B47-4FD6-963B-9E92E31C0690}" type="presOf" srcId="{C1A94D5D-F35C-41C1-8E25-E65283B79C51}" destId="{82B82102-5320-4CEB-BA39-138F5EC19809}" srcOrd="0" destOrd="0" presId="urn:microsoft.com/office/officeart/2005/8/layout/hierarchy6"/>
    <dgm:cxn modelId="{FDE8DED7-1BC9-477B-8F61-F61479B6FED9}" srcId="{070A0BF8-2B2C-41DF-BA34-2BFA6906F56C}" destId="{53AF0475-4A68-407F-8D52-770E139DB8A3}" srcOrd="0" destOrd="0" parTransId="{A3491286-8FCC-4B4D-AE0E-0D824FC90727}" sibTransId="{97FBD758-4F99-469A-B00F-796971D218EE}"/>
    <dgm:cxn modelId="{AFCA6794-C566-4B7B-B513-BABF7659EF03}" srcId="{9623D42C-4AEE-426F-8534-B40AC3802A96}" destId="{07C6FBBF-A837-4E6A-8054-B030F7A45708}" srcOrd="1" destOrd="0" parTransId="{D6025407-01B4-49CD-A448-253C8E74D0CB}" sibTransId="{072E6B57-901A-41C6-ABEC-C09818299601}"/>
    <dgm:cxn modelId="{24B0D7EE-C769-4C9F-B532-D178622C1748}" type="presOf" srcId="{593E3D5C-307F-4965-9CC2-0D81592CE23F}" destId="{786A0CE0-DC87-49AB-B3FD-4782CDAD1A1F}" srcOrd="0" destOrd="0" presId="urn:microsoft.com/office/officeart/2005/8/layout/hierarchy6"/>
    <dgm:cxn modelId="{A863BB91-CE33-4B31-928D-AA94AF8EE5A4}" srcId="{1BD9D42A-4F86-4E84-9BA2-4941CA6734B2}" destId="{26A7C781-6B76-4FAC-89EF-2D08715A6084}" srcOrd="0" destOrd="0" parTransId="{90BACD3A-E42E-446C-85C1-02508AB67945}" sibTransId="{96BAF9CB-64B0-4755-A98B-4168A2FD0E54}"/>
    <dgm:cxn modelId="{1F5F750E-0644-4509-A28F-2ED0BD5F1992}" type="presOf" srcId="{70D08406-6127-403B-8588-15D57AEE2C9D}" destId="{A0C6569F-31D8-4B9A-9458-8D07117EB583}" srcOrd="0" destOrd="0" presId="urn:microsoft.com/office/officeart/2005/8/layout/hierarchy6"/>
    <dgm:cxn modelId="{BFEE3064-7AB1-4C2C-9ED8-EB0BEA714531}" type="presOf" srcId="{D6025407-01B4-49CD-A448-253C8E74D0CB}" destId="{534998AD-DC67-49E0-BFD1-1F79EB159775}" srcOrd="0" destOrd="0" presId="urn:microsoft.com/office/officeart/2005/8/layout/hierarchy6"/>
    <dgm:cxn modelId="{B973E861-90E5-4D64-A112-9552FA042665}" type="presParOf" srcId="{8307A4A7-82AE-4510-B868-1A2CE1D68451}" destId="{1D91668D-3101-4F0A-B55A-389B4DAE3765}" srcOrd="0" destOrd="0" presId="urn:microsoft.com/office/officeart/2005/8/layout/hierarchy6"/>
    <dgm:cxn modelId="{9BEA5513-E447-4A6F-AB92-B0B18A7CF537}" type="presParOf" srcId="{1D91668D-3101-4F0A-B55A-389B4DAE3765}" destId="{BD151EC4-D80B-49BD-BCA5-5D555F723F5B}" srcOrd="0" destOrd="0" presId="urn:microsoft.com/office/officeart/2005/8/layout/hierarchy6"/>
    <dgm:cxn modelId="{D84FF94F-199E-4B31-85D7-209C0976460A}" type="presParOf" srcId="{BD151EC4-D80B-49BD-BCA5-5D555F723F5B}" destId="{122D17A9-EF72-4BF3-8165-5682E518162B}" srcOrd="0" destOrd="0" presId="urn:microsoft.com/office/officeart/2005/8/layout/hierarchy6"/>
    <dgm:cxn modelId="{14BC7566-E918-4C72-98CA-8A59780FF7F6}" type="presParOf" srcId="{122D17A9-EF72-4BF3-8165-5682E518162B}" destId="{41E8C97F-791D-4C20-9355-2A6496286FF1}" srcOrd="0" destOrd="0" presId="urn:microsoft.com/office/officeart/2005/8/layout/hierarchy6"/>
    <dgm:cxn modelId="{4F033E86-D3EB-47BC-A549-82543F6E4080}" type="presParOf" srcId="{122D17A9-EF72-4BF3-8165-5682E518162B}" destId="{090C1862-D6F1-4AF5-A54A-61D5AC8A77D0}" srcOrd="1" destOrd="0" presId="urn:microsoft.com/office/officeart/2005/8/layout/hierarchy6"/>
    <dgm:cxn modelId="{EF14A4E7-266C-4E6A-8EE6-C09D754E8E81}" type="presParOf" srcId="{090C1862-D6F1-4AF5-A54A-61D5AC8A77D0}" destId="{24A41663-E5AC-44C0-95CD-B77172F3FB8C}" srcOrd="0" destOrd="0" presId="urn:microsoft.com/office/officeart/2005/8/layout/hierarchy6"/>
    <dgm:cxn modelId="{7E6252A2-A37C-41F6-BD9C-DF64F73DBD86}" type="presParOf" srcId="{090C1862-D6F1-4AF5-A54A-61D5AC8A77D0}" destId="{E3BFBA9C-42D3-4D58-B25C-9EB019529A71}" srcOrd="1" destOrd="0" presId="urn:microsoft.com/office/officeart/2005/8/layout/hierarchy6"/>
    <dgm:cxn modelId="{F8FD3949-A4E9-4563-812C-32BF84D9A38F}" type="presParOf" srcId="{E3BFBA9C-42D3-4D58-B25C-9EB019529A71}" destId="{A2B6A216-24D2-4872-B5A9-D830EF42ED07}" srcOrd="0" destOrd="0" presId="urn:microsoft.com/office/officeart/2005/8/layout/hierarchy6"/>
    <dgm:cxn modelId="{A463E282-0B62-43AF-A495-9606EBB7CD74}" type="presParOf" srcId="{E3BFBA9C-42D3-4D58-B25C-9EB019529A71}" destId="{16380EC8-2510-473D-834B-FB6B77DEBD5B}" srcOrd="1" destOrd="0" presId="urn:microsoft.com/office/officeart/2005/8/layout/hierarchy6"/>
    <dgm:cxn modelId="{BF0C4BE1-8FFF-4E93-BC17-3A7EDCFEB813}" type="presParOf" srcId="{16380EC8-2510-473D-834B-FB6B77DEBD5B}" destId="{A7E34BB7-3FB6-4D6A-9BB9-82A5A8E0D363}" srcOrd="0" destOrd="0" presId="urn:microsoft.com/office/officeart/2005/8/layout/hierarchy6"/>
    <dgm:cxn modelId="{1C058CD3-0902-4B3F-86E8-C432F70D0592}" type="presParOf" srcId="{16380EC8-2510-473D-834B-FB6B77DEBD5B}" destId="{0AF25418-D218-4A16-8333-A472ABB0B291}" srcOrd="1" destOrd="0" presId="urn:microsoft.com/office/officeart/2005/8/layout/hierarchy6"/>
    <dgm:cxn modelId="{FB0D690B-63A3-421E-9226-24FD45EE9859}" type="presParOf" srcId="{0AF25418-D218-4A16-8333-A472ABB0B291}" destId="{786A0CE0-DC87-49AB-B3FD-4782CDAD1A1F}" srcOrd="0" destOrd="0" presId="urn:microsoft.com/office/officeart/2005/8/layout/hierarchy6"/>
    <dgm:cxn modelId="{C0C12BE2-B0D0-4D84-94E6-C8D042BE0BA8}" type="presParOf" srcId="{0AF25418-D218-4A16-8333-A472ABB0B291}" destId="{D7CB451D-F17C-48CA-ACB7-253318CC385B}" srcOrd="1" destOrd="0" presId="urn:microsoft.com/office/officeart/2005/8/layout/hierarchy6"/>
    <dgm:cxn modelId="{17015E76-AC09-4F50-B8C8-EA83B635E083}" type="presParOf" srcId="{D7CB451D-F17C-48CA-ACB7-253318CC385B}" destId="{5C8F9163-FB38-475A-B08B-5A974CD0EFB5}" srcOrd="0" destOrd="0" presId="urn:microsoft.com/office/officeart/2005/8/layout/hierarchy6"/>
    <dgm:cxn modelId="{492E2FFE-E22C-4181-9E96-6F7F3435AEEA}" type="presParOf" srcId="{D7CB451D-F17C-48CA-ACB7-253318CC385B}" destId="{D3F02CF6-DEAF-4524-9308-A429D89C17CB}" srcOrd="1" destOrd="0" presId="urn:microsoft.com/office/officeart/2005/8/layout/hierarchy6"/>
    <dgm:cxn modelId="{C1EB62BB-EFF0-4C30-8E09-47E42A6BBB1D}" type="presParOf" srcId="{D3F02CF6-DEAF-4524-9308-A429D89C17CB}" destId="{A0C6569F-31D8-4B9A-9458-8D07117EB583}" srcOrd="0" destOrd="0" presId="urn:microsoft.com/office/officeart/2005/8/layout/hierarchy6"/>
    <dgm:cxn modelId="{B134F126-8DDF-4918-A941-5633434A8AB1}" type="presParOf" srcId="{D3F02CF6-DEAF-4524-9308-A429D89C17CB}" destId="{9532A76F-8D55-439D-96D2-DD02CA1E5DF8}" srcOrd="1" destOrd="0" presId="urn:microsoft.com/office/officeart/2005/8/layout/hierarchy6"/>
    <dgm:cxn modelId="{86DC25D4-0739-4ECE-9706-A210001A6A44}" type="presParOf" srcId="{9532A76F-8D55-439D-96D2-DD02CA1E5DF8}" destId="{291E8BBF-AAAA-4012-83F7-54751FEFD523}" srcOrd="0" destOrd="0" presId="urn:microsoft.com/office/officeart/2005/8/layout/hierarchy6"/>
    <dgm:cxn modelId="{C6D217E3-9657-4B05-A4A1-15313C823A59}" type="presParOf" srcId="{9532A76F-8D55-439D-96D2-DD02CA1E5DF8}" destId="{810A9BB2-8C68-4E3F-8D23-2C0B1B6389FF}" srcOrd="1" destOrd="0" presId="urn:microsoft.com/office/officeart/2005/8/layout/hierarchy6"/>
    <dgm:cxn modelId="{AAC3F9BA-F0ED-4B3E-B308-CEA7DA926BF7}" type="presParOf" srcId="{810A9BB2-8C68-4E3F-8D23-2C0B1B6389FF}" destId="{8F06E29F-72F2-4CAE-88FF-2EC88320B05B}" srcOrd="0" destOrd="0" presId="urn:microsoft.com/office/officeart/2005/8/layout/hierarchy6"/>
    <dgm:cxn modelId="{E6B2AB9F-BED6-4D5A-834E-C5A26BA1562C}" type="presParOf" srcId="{810A9BB2-8C68-4E3F-8D23-2C0B1B6389FF}" destId="{CD57008B-1957-4028-98A6-4213AD6CBEBD}" srcOrd="1" destOrd="0" presId="urn:microsoft.com/office/officeart/2005/8/layout/hierarchy6"/>
    <dgm:cxn modelId="{C6091298-3BD6-4758-B802-2D3DFA195CB8}" type="presParOf" srcId="{16380EC8-2510-473D-834B-FB6B77DEBD5B}" destId="{534998AD-DC67-49E0-BFD1-1F79EB159775}" srcOrd="2" destOrd="0" presId="urn:microsoft.com/office/officeart/2005/8/layout/hierarchy6"/>
    <dgm:cxn modelId="{4F64B66E-FF6B-484B-BBF6-59CAD7030910}" type="presParOf" srcId="{16380EC8-2510-473D-834B-FB6B77DEBD5B}" destId="{6AC3D787-21FA-4B71-A3D5-E62DA63B2588}" srcOrd="3" destOrd="0" presId="urn:microsoft.com/office/officeart/2005/8/layout/hierarchy6"/>
    <dgm:cxn modelId="{CB961C35-929E-4DFE-981F-D146A666B30D}" type="presParOf" srcId="{6AC3D787-21FA-4B71-A3D5-E62DA63B2588}" destId="{774F56A3-5951-465F-98A2-9BF45066C591}" srcOrd="0" destOrd="0" presId="urn:microsoft.com/office/officeart/2005/8/layout/hierarchy6"/>
    <dgm:cxn modelId="{B920D13A-D444-473A-9AB9-6EC1227C959D}" type="presParOf" srcId="{6AC3D787-21FA-4B71-A3D5-E62DA63B2588}" destId="{6F2C0F6A-0740-4C55-88FF-9B93E7447930}" srcOrd="1" destOrd="0" presId="urn:microsoft.com/office/officeart/2005/8/layout/hierarchy6"/>
    <dgm:cxn modelId="{FB63039D-C6E4-4EB6-A134-5ABF1BB29CC4}" type="presParOf" srcId="{6F2C0F6A-0740-4C55-88FF-9B93E7447930}" destId="{27493508-F91F-4F8E-AE4A-A6EA512B3075}" srcOrd="0" destOrd="0" presId="urn:microsoft.com/office/officeart/2005/8/layout/hierarchy6"/>
    <dgm:cxn modelId="{ADE5570B-DC5E-454F-98C4-E08832C07DD5}" type="presParOf" srcId="{6F2C0F6A-0740-4C55-88FF-9B93E7447930}" destId="{F8C33645-18BD-4DA4-8D9C-5904983E2E21}" srcOrd="1" destOrd="0" presId="urn:microsoft.com/office/officeart/2005/8/layout/hierarchy6"/>
    <dgm:cxn modelId="{9F5BCFF3-849F-412E-BFA5-E40AB6FF42B5}" type="presParOf" srcId="{F8C33645-18BD-4DA4-8D9C-5904983E2E21}" destId="{25C65122-97D5-4C6E-A6D9-7FC6580B35CB}" srcOrd="0" destOrd="0" presId="urn:microsoft.com/office/officeart/2005/8/layout/hierarchy6"/>
    <dgm:cxn modelId="{F960EB09-929E-4C63-82B1-5CB3E4CF592A}" type="presParOf" srcId="{F8C33645-18BD-4DA4-8D9C-5904983E2E21}" destId="{825E8A90-B720-44DE-AF48-0FB4222DF193}" srcOrd="1" destOrd="0" presId="urn:microsoft.com/office/officeart/2005/8/layout/hierarchy6"/>
    <dgm:cxn modelId="{D5FA7B68-D24E-4F0C-AF78-94AC0ABCD1FD}" type="presParOf" srcId="{825E8A90-B720-44DE-AF48-0FB4222DF193}" destId="{5E4CBF77-7455-4D3D-934B-B7FF01CF4BEC}" srcOrd="0" destOrd="0" presId="urn:microsoft.com/office/officeart/2005/8/layout/hierarchy6"/>
    <dgm:cxn modelId="{070C2506-E13F-4B0D-B11D-A4D32E4D461D}" type="presParOf" srcId="{825E8A90-B720-44DE-AF48-0FB4222DF193}" destId="{77D5D13D-72BC-4FD5-B1FB-C69CE33D91BA}" srcOrd="1" destOrd="0" presId="urn:microsoft.com/office/officeart/2005/8/layout/hierarchy6"/>
    <dgm:cxn modelId="{DE28B9E1-46A9-491D-9FA4-D7A20E299A5E}" type="presParOf" srcId="{77D5D13D-72BC-4FD5-B1FB-C69CE33D91BA}" destId="{AF478B5A-9CA4-44A9-8DA0-A14FBD0008C9}" srcOrd="0" destOrd="0" presId="urn:microsoft.com/office/officeart/2005/8/layout/hierarchy6"/>
    <dgm:cxn modelId="{ACFC1FC2-DD33-4509-9228-07E9C911672D}" type="presParOf" srcId="{77D5D13D-72BC-4FD5-B1FB-C69CE33D91BA}" destId="{DC7A5FA4-9F4C-4EE8-9113-21C5EA809056}" srcOrd="1" destOrd="0" presId="urn:microsoft.com/office/officeart/2005/8/layout/hierarchy6"/>
    <dgm:cxn modelId="{DBADDF1A-C763-4578-B7A2-7584EE4B492D}" type="presParOf" srcId="{16380EC8-2510-473D-834B-FB6B77DEBD5B}" destId="{A1F17A05-C7B6-4673-844B-6E4584D8B122}" srcOrd="4" destOrd="0" presId="urn:microsoft.com/office/officeart/2005/8/layout/hierarchy6"/>
    <dgm:cxn modelId="{1983497B-75E8-4F64-82C5-7F20125DC911}" type="presParOf" srcId="{16380EC8-2510-473D-834B-FB6B77DEBD5B}" destId="{3E0C751F-8BCD-4A0A-94CF-44CB84324634}" srcOrd="5" destOrd="0" presId="urn:microsoft.com/office/officeart/2005/8/layout/hierarchy6"/>
    <dgm:cxn modelId="{CE27FC53-A12B-4192-8E18-DE1CC9C6BF35}" type="presParOf" srcId="{3E0C751F-8BCD-4A0A-94CF-44CB84324634}" destId="{82B82102-5320-4CEB-BA39-138F5EC19809}" srcOrd="0" destOrd="0" presId="urn:microsoft.com/office/officeart/2005/8/layout/hierarchy6"/>
    <dgm:cxn modelId="{EF7662D6-FA2C-462B-915A-7120D14A63DF}" type="presParOf" srcId="{3E0C751F-8BCD-4A0A-94CF-44CB84324634}" destId="{8F7572ED-35AD-45F3-88F5-FBCE5F2D11C7}" srcOrd="1" destOrd="0" presId="urn:microsoft.com/office/officeart/2005/8/layout/hierarchy6"/>
    <dgm:cxn modelId="{5CB9FFF3-F0DD-431F-885F-443D3BBE9216}" type="presParOf" srcId="{8F7572ED-35AD-45F3-88F5-FBCE5F2D11C7}" destId="{09E36953-41DC-42D0-99E1-BE6CEDEC7B4B}" srcOrd="0" destOrd="0" presId="urn:microsoft.com/office/officeart/2005/8/layout/hierarchy6"/>
    <dgm:cxn modelId="{8EBC27F5-56DF-4CB0-87F4-94E5B8A307D4}" type="presParOf" srcId="{8F7572ED-35AD-45F3-88F5-FBCE5F2D11C7}" destId="{0EB573DC-4002-44B9-9C74-46DE7975BB84}" srcOrd="1" destOrd="0" presId="urn:microsoft.com/office/officeart/2005/8/layout/hierarchy6"/>
    <dgm:cxn modelId="{F0AC4D08-70A4-416F-BD5B-25BA5267A72E}" type="presParOf" srcId="{0EB573DC-4002-44B9-9C74-46DE7975BB84}" destId="{CC0E0189-2527-4DFA-99D0-C92A7877C3D1}" srcOrd="0" destOrd="0" presId="urn:microsoft.com/office/officeart/2005/8/layout/hierarchy6"/>
    <dgm:cxn modelId="{706CC687-6702-4626-8B25-1B018357C030}" type="presParOf" srcId="{0EB573DC-4002-44B9-9C74-46DE7975BB84}" destId="{13122F2E-601F-41FB-A8C8-A3F9E9BD5DD3}" srcOrd="1" destOrd="0" presId="urn:microsoft.com/office/officeart/2005/8/layout/hierarchy6"/>
    <dgm:cxn modelId="{C14AAD22-9E6A-4AE2-8968-037C29A82889}" type="presParOf" srcId="{13122F2E-601F-41FB-A8C8-A3F9E9BD5DD3}" destId="{81DBA4D0-1330-49F9-873D-F6BAC7804FF0}" srcOrd="0" destOrd="0" presId="urn:microsoft.com/office/officeart/2005/8/layout/hierarchy6"/>
    <dgm:cxn modelId="{75F4AE76-7FF8-4A07-B9B4-11C3D6D5FACD}" type="presParOf" srcId="{13122F2E-601F-41FB-A8C8-A3F9E9BD5DD3}" destId="{446F85E7-9ADB-496F-A861-99AD6299FD45}" srcOrd="1" destOrd="0" presId="urn:microsoft.com/office/officeart/2005/8/layout/hierarchy6"/>
    <dgm:cxn modelId="{7D3304ED-3FA3-4ABD-988E-BB0AD6617BE8}" type="presParOf" srcId="{446F85E7-9ADB-496F-A861-99AD6299FD45}" destId="{352F944A-45FF-4F08-96A9-019975F5B00A}" srcOrd="0" destOrd="0" presId="urn:microsoft.com/office/officeart/2005/8/layout/hierarchy6"/>
    <dgm:cxn modelId="{3CC94792-29BC-4A34-BC08-1A39340899EC}" type="presParOf" srcId="{446F85E7-9ADB-496F-A861-99AD6299FD45}" destId="{282ACF8E-8A7B-4D4F-9BBD-196AE365F360}" srcOrd="1" destOrd="0" presId="urn:microsoft.com/office/officeart/2005/8/layout/hierarchy6"/>
    <dgm:cxn modelId="{A826EBE6-9EA2-4291-A391-DF841295E2AD}"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07C6FBBF-A837-4E6A-8054-B030F7A45708}">
      <dgm:prSet phldrT="[Text]"/>
      <dgm:spPr/>
      <dgm:t>
        <a:bodyPr/>
        <a:lstStyle/>
        <a:p>
          <a:r>
            <a:rPr lang="en-US" dirty="0" smtClean="0"/>
            <a:t>Molecules</a:t>
          </a:r>
          <a:endParaRPr lang="en-US" dirty="0"/>
        </a:p>
      </dgm:t>
    </dgm:pt>
    <dgm:pt modelId="{D6025407-01B4-49CD-A448-253C8E74D0CB}" type="parTrans" cxnId="{AFCA6794-C566-4B7B-B513-BABF7659EF03}">
      <dgm:prSet/>
      <dgm:spPr/>
      <dgm:t>
        <a:bodyPr/>
        <a:lstStyle/>
        <a:p>
          <a:endParaRPr lang="en-US"/>
        </a:p>
      </dgm:t>
    </dgm:pt>
    <dgm:pt modelId="{072E6B57-901A-41C6-ABEC-C09818299601}" type="sibTrans" cxnId="{AFCA6794-C566-4B7B-B513-BABF7659EF03}">
      <dgm:prSet/>
      <dgm:spPr/>
      <dgm:t>
        <a:bodyPr/>
        <a:lstStyle/>
        <a:p>
          <a:endParaRPr lang="en-US"/>
        </a:p>
      </dgm:t>
    </dgm:pt>
    <dgm:pt modelId="{C1A94D5D-F35C-41C1-8E25-E65283B79C51}">
      <dgm:prSet phldrT="[Text]"/>
      <dgm:spPr/>
      <dgm:t>
        <a:bodyPr/>
        <a:lstStyle/>
        <a:p>
          <a:r>
            <a:rPr lang="en-US" dirty="0" smtClean="0"/>
            <a:t>Formula Units</a:t>
          </a:r>
          <a:endParaRPr lang="en-US" dirty="0"/>
        </a:p>
      </dgm:t>
    </dgm:pt>
    <dgm:pt modelId="{C7E8FCE4-3F5F-4B00-882B-4FDF4C501C6C}" type="parTrans" cxnId="{97B1C908-A77F-409B-9362-F57E62CFA479}">
      <dgm:prSet/>
      <dgm:spPr/>
      <dgm:t>
        <a:bodyPr/>
        <a:lstStyle/>
        <a:p>
          <a:endParaRPr lang="en-US"/>
        </a:p>
      </dgm:t>
    </dgm:pt>
    <dgm:pt modelId="{392A892C-786D-419E-BB2E-A52340DD1EE6}" type="sibTrans" cxnId="{97B1C908-A77F-409B-9362-F57E62CFA479}">
      <dgm:prSet/>
      <dgm:spPr/>
      <dgm:t>
        <a:bodyPr/>
        <a:lstStyle/>
        <a:p>
          <a:endParaRPr lang="en-US"/>
        </a:p>
      </dgm:t>
    </dgm:pt>
    <dgm:pt modelId="{98DDC448-61D0-4A59-9B0F-528A741F68FF}">
      <dgm:prSet phldrT="[Text]"/>
      <dgm:spPr/>
      <dgm:t>
        <a:bodyPr/>
        <a:lstStyle/>
        <a:p>
          <a:r>
            <a:rPr lang="en-US" dirty="0" smtClean="0"/>
            <a:t>Ionic Compounds</a:t>
          </a:r>
          <a:endParaRPr lang="en-US" dirty="0"/>
        </a:p>
      </dgm:t>
    </dgm:pt>
    <dgm:pt modelId="{3265AC57-D193-4947-9AA2-3CFA076E11F7}" type="parTrans" cxnId="{36603F4E-CF0C-406E-96F6-8A60842A2059}">
      <dgm:prSet/>
      <dgm:spPr/>
      <dgm:t>
        <a:bodyPr/>
        <a:lstStyle/>
        <a:p>
          <a:endParaRPr lang="en-US"/>
        </a:p>
      </dgm:t>
    </dgm:pt>
    <dgm:pt modelId="{5AC1D91D-1237-4831-89FC-B7F41A3FEC89}" type="sibTrans" cxnId="{36603F4E-CF0C-406E-96F6-8A60842A2059}">
      <dgm:prSet/>
      <dgm:spPr/>
      <dgm:t>
        <a:bodyPr/>
        <a:lstStyle/>
        <a:p>
          <a:endParaRPr lang="en-US"/>
        </a:p>
      </dgm:t>
    </dgm:pt>
    <dgm:pt modelId="{1BD9D42A-4F86-4E84-9BA2-4941CA6734B2}">
      <dgm:prSet phldrT="[Text]"/>
      <dgm:spPr/>
      <dgm:t>
        <a:bodyPr/>
        <a:lstStyle/>
        <a:p>
          <a:r>
            <a:rPr lang="en-US" dirty="0" smtClean="0"/>
            <a:t>Covalent Compounds</a:t>
          </a:r>
          <a:endParaRPr lang="en-US" dirty="0"/>
        </a:p>
      </dgm:t>
    </dgm:pt>
    <dgm:pt modelId="{157303E8-4E40-4EB0-B7C9-CBB9496A7786}" type="parTrans" cxnId="{7C9F6F31-98CA-4CBC-A3D6-890535A6A9A0}">
      <dgm:prSet/>
      <dgm:spPr/>
      <dgm:t>
        <a:bodyPr/>
        <a:lstStyle/>
        <a:p>
          <a:endParaRPr lang="en-US"/>
        </a:p>
      </dgm:t>
    </dgm:pt>
    <dgm:pt modelId="{29B418A6-B556-4C12-8A1A-D928F12DC93E}" type="sibTrans" cxnId="{7C9F6F31-98CA-4CBC-A3D6-890535A6A9A0}">
      <dgm:prSet/>
      <dgm:spPr/>
      <dgm:t>
        <a:bodyPr/>
        <a:lstStyle/>
        <a:p>
          <a:endParaRPr lang="en-US"/>
        </a:p>
      </dgm:t>
    </dgm:pt>
    <dgm:pt modelId="{70D08406-6127-403B-8588-15D57AEE2C9D}">
      <dgm:prSet phldrT="[Text]"/>
      <dgm:spPr/>
      <dgm:t>
        <a:bodyPr/>
        <a:lstStyle/>
        <a:p>
          <a:r>
            <a:rPr lang="en-US" dirty="0" smtClean="0"/>
            <a:t>Single Element</a:t>
          </a:r>
          <a:endParaRPr lang="en-US" dirty="0"/>
        </a:p>
      </dgm:t>
    </dgm:pt>
    <dgm:pt modelId="{65114F04-34E4-4609-ABDA-E2362F00DE05}" type="parTrans" cxnId="{81BB4273-C9B3-4AFD-93C0-86F8D01C4705}">
      <dgm:prSet/>
      <dgm:spPr/>
      <dgm:t>
        <a:bodyPr/>
        <a:lstStyle/>
        <a:p>
          <a:endParaRPr lang="en-US"/>
        </a:p>
      </dgm:t>
    </dgm:pt>
    <dgm:pt modelId="{4A927BCC-6F98-4B4D-9123-F2B3EDCD16AF}" type="sibTrans" cxnId="{81BB4273-C9B3-4AFD-93C0-86F8D01C4705}">
      <dgm:prSet/>
      <dgm:spPr/>
      <dgm:t>
        <a:bodyPr/>
        <a:lstStyle/>
        <a:p>
          <a:endParaRPr lang="en-US"/>
        </a:p>
      </dgm:t>
    </dgm:pt>
    <dgm:pt modelId="{AE077AF5-D093-4187-BA61-6953FF6DD84F}">
      <dgm:prSet phldrT="[Text]"/>
      <dgm:spPr/>
      <dgm:t>
        <a:bodyPr/>
        <a:lstStyle/>
        <a:p>
          <a:r>
            <a:rPr lang="en-US" dirty="0" smtClean="0"/>
            <a:t>Examples:  Hg, Ag, Au</a:t>
          </a:r>
          <a:endParaRPr lang="en-US" dirty="0"/>
        </a:p>
      </dgm:t>
    </dgm:pt>
    <dgm:pt modelId="{3A67F5F9-2479-4841-8440-A669A353AB1F}" type="parTrans" cxnId="{5CBBB93F-DC53-43EB-B533-5B185C076408}">
      <dgm:prSet/>
      <dgm:spPr/>
      <dgm:t>
        <a:bodyPr/>
        <a:lstStyle/>
        <a:p>
          <a:endParaRPr lang="en-US"/>
        </a:p>
      </dgm:t>
    </dgm:pt>
    <dgm:pt modelId="{17CC8A1A-ACD9-42C3-9D90-AC8610F0A5AB}" type="sibTrans" cxnId="{5CBBB93F-DC53-43EB-B533-5B185C076408}">
      <dgm:prSet/>
      <dgm:spPr/>
      <dgm:t>
        <a:bodyPr/>
        <a:lstStyle/>
        <a:p>
          <a:endParaRPr lang="en-US"/>
        </a:p>
      </dgm:t>
    </dgm:pt>
    <dgm:pt modelId="{26A7C781-6B76-4FAC-89EF-2D08715A6084}">
      <dgm:prSet phldrT="[Text]"/>
      <dgm:spPr/>
      <dgm:t>
        <a:bodyPr/>
        <a:lstStyle/>
        <a:p>
          <a:r>
            <a:rPr lang="en-US" dirty="0" smtClean="0"/>
            <a:t>H</a:t>
          </a:r>
          <a:r>
            <a:rPr lang="en-US" baseline="-25000" dirty="0" smtClean="0"/>
            <a:t>2</a:t>
          </a:r>
          <a:r>
            <a:rPr lang="en-US" baseline="0" dirty="0" smtClean="0"/>
            <a:t>, CO, CO</a:t>
          </a:r>
          <a:r>
            <a:rPr lang="en-US" baseline="-25000" dirty="0" smtClean="0"/>
            <a:t>2</a:t>
          </a:r>
          <a:endParaRPr lang="en-US" dirty="0"/>
        </a:p>
      </dgm:t>
    </dgm:pt>
    <dgm:pt modelId="{90BACD3A-E42E-446C-85C1-02508AB67945}" type="parTrans" cxnId="{A863BB91-CE33-4B31-928D-AA94AF8EE5A4}">
      <dgm:prSet/>
      <dgm:spPr/>
      <dgm:t>
        <a:bodyPr/>
        <a:lstStyle/>
        <a:p>
          <a:endParaRPr lang="en-US"/>
        </a:p>
      </dgm:t>
    </dgm:pt>
    <dgm:pt modelId="{96BAF9CB-64B0-4755-A98B-4168A2FD0E54}" type="sibTrans" cxnId="{A863BB91-CE33-4B31-928D-AA94AF8EE5A4}">
      <dgm:prSet/>
      <dgm:spPr/>
      <dgm:t>
        <a:bodyPr/>
        <a:lstStyle/>
        <a:p>
          <a:endParaRPr lang="en-US"/>
        </a:p>
      </dgm:t>
    </dgm:pt>
    <dgm:pt modelId="{CE743B4D-DC1F-4A3B-B688-C4251106E1C2}">
      <dgm:prSet phldrT="[Text]"/>
      <dgm:spPr/>
      <dgm:t>
        <a:bodyPr/>
        <a:lstStyle/>
        <a:p>
          <a:r>
            <a:rPr lang="en-US" dirty="0" err="1" smtClean="0"/>
            <a:t>NaF</a:t>
          </a:r>
          <a:r>
            <a:rPr lang="en-US" dirty="0" smtClean="0"/>
            <a:t>, BaSO</a:t>
          </a:r>
          <a:r>
            <a:rPr lang="en-US" baseline="-25000" dirty="0" smtClean="0"/>
            <a:t>4</a:t>
          </a:r>
          <a:endParaRPr lang="en-US" dirty="0"/>
        </a:p>
      </dgm:t>
    </dgm:pt>
    <dgm:pt modelId="{F20FFC49-F975-4093-87E5-3011848C808B}" type="parTrans" cxnId="{B764B432-4DDE-473E-A45B-5D7687F093D4}">
      <dgm:prSet/>
      <dgm:spPr/>
      <dgm:t>
        <a:bodyPr/>
        <a:lstStyle/>
        <a:p>
          <a:endParaRPr lang="en-US"/>
        </a:p>
      </dgm:t>
    </dgm:pt>
    <dgm:pt modelId="{F611CFBC-35CF-4E20-A963-05433D92E862}" type="sibTrans" cxnId="{B764B432-4DDE-473E-A45B-5D7687F093D4}">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5C8F9163-FB38-475A-B08B-5A974CD0EFB5}" type="pres">
      <dgm:prSet presAssocID="{65114F04-34E4-4609-ABDA-E2362F00DE05}" presName="Name19" presStyleLbl="parChTrans1D4" presStyleIdx="0" presStyleCnt="6"/>
      <dgm:spPr/>
      <dgm:t>
        <a:bodyPr/>
        <a:lstStyle/>
        <a:p>
          <a:endParaRPr lang="en-US"/>
        </a:p>
      </dgm:t>
    </dgm:pt>
    <dgm:pt modelId="{D3F02CF6-DEAF-4524-9308-A429D89C17CB}" type="pres">
      <dgm:prSet presAssocID="{70D08406-6127-403B-8588-15D57AEE2C9D}" presName="Name21" presStyleCnt="0"/>
      <dgm:spPr/>
    </dgm:pt>
    <dgm:pt modelId="{A0C6569F-31D8-4B9A-9458-8D07117EB583}" type="pres">
      <dgm:prSet presAssocID="{70D08406-6127-403B-8588-15D57AEE2C9D}" presName="level2Shape" presStyleLbl="node4" presStyleIdx="0" presStyleCnt="6"/>
      <dgm:spPr/>
      <dgm:t>
        <a:bodyPr/>
        <a:lstStyle/>
        <a:p>
          <a:endParaRPr lang="en-US"/>
        </a:p>
      </dgm:t>
    </dgm:pt>
    <dgm:pt modelId="{9532A76F-8D55-439D-96D2-DD02CA1E5DF8}" type="pres">
      <dgm:prSet presAssocID="{70D08406-6127-403B-8588-15D57AEE2C9D}" presName="hierChild3" presStyleCnt="0"/>
      <dgm:spPr/>
    </dgm:pt>
    <dgm:pt modelId="{291E8BBF-AAAA-4012-83F7-54751FEFD523}" type="pres">
      <dgm:prSet presAssocID="{3A67F5F9-2479-4841-8440-A669A353AB1F}" presName="Name19" presStyleLbl="parChTrans1D4" presStyleIdx="1" presStyleCnt="6"/>
      <dgm:spPr/>
      <dgm:t>
        <a:bodyPr/>
        <a:lstStyle/>
        <a:p>
          <a:endParaRPr lang="en-US"/>
        </a:p>
      </dgm:t>
    </dgm:pt>
    <dgm:pt modelId="{810A9BB2-8C68-4E3F-8D23-2C0B1B6389FF}" type="pres">
      <dgm:prSet presAssocID="{AE077AF5-D093-4187-BA61-6953FF6DD84F}" presName="Name21" presStyleCnt="0"/>
      <dgm:spPr/>
    </dgm:pt>
    <dgm:pt modelId="{8F06E29F-72F2-4CAE-88FF-2EC88320B05B}" type="pres">
      <dgm:prSet presAssocID="{AE077AF5-D093-4187-BA61-6953FF6DD84F}" presName="level2Shape" presStyleLbl="node4" presStyleIdx="1" presStyleCnt="6"/>
      <dgm:spPr/>
      <dgm:t>
        <a:bodyPr/>
        <a:lstStyle/>
        <a:p>
          <a:endParaRPr lang="en-US"/>
        </a:p>
      </dgm:t>
    </dgm:pt>
    <dgm:pt modelId="{CD57008B-1957-4028-98A6-4213AD6CBEBD}" type="pres">
      <dgm:prSet presAssocID="{AE077AF5-D093-4187-BA61-6953FF6DD84F}" presName="hierChild3" presStyleCnt="0"/>
      <dgm:spPr/>
    </dgm:pt>
    <dgm:pt modelId="{534998AD-DC67-49E0-BFD1-1F79EB159775}" type="pres">
      <dgm:prSet presAssocID="{D6025407-01B4-49CD-A448-253C8E74D0CB}" presName="Name19" presStyleLbl="parChTrans1D3" presStyleIdx="1" presStyleCnt="3"/>
      <dgm:spPr/>
      <dgm:t>
        <a:bodyPr/>
        <a:lstStyle/>
        <a:p>
          <a:endParaRPr lang="en-US"/>
        </a:p>
      </dgm:t>
    </dgm:pt>
    <dgm:pt modelId="{6AC3D787-21FA-4B71-A3D5-E62DA63B2588}" type="pres">
      <dgm:prSet presAssocID="{07C6FBBF-A837-4E6A-8054-B030F7A45708}" presName="Name21" presStyleCnt="0"/>
      <dgm:spPr/>
    </dgm:pt>
    <dgm:pt modelId="{774F56A3-5951-465F-98A2-9BF45066C591}" type="pres">
      <dgm:prSet presAssocID="{07C6FBBF-A837-4E6A-8054-B030F7A45708}" presName="level2Shape" presStyleLbl="node3" presStyleIdx="1" presStyleCnt="3"/>
      <dgm:spPr/>
      <dgm:t>
        <a:bodyPr/>
        <a:lstStyle/>
        <a:p>
          <a:endParaRPr lang="en-US"/>
        </a:p>
      </dgm:t>
    </dgm:pt>
    <dgm:pt modelId="{6F2C0F6A-0740-4C55-88FF-9B93E7447930}" type="pres">
      <dgm:prSet presAssocID="{07C6FBBF-A837-4E6A-8054-B030F7A45708}" presName="hierChild3" presStyleCnt="0"/>
      <dgm:spPr/>
    </dgm:pt>
    <dgm:pt modelId="{27493508-F91F-4F8E-AE4A-A6EA512B3075}" type="pres">
      <dgm:prSet presAssocID="{157303E8-4E40-4EB0-B7C9-CBB9496A7786}" presName="Name19" presStyleLbl="parChTrans1D4" presStyleIdx="2" presStyleCnt="6"/>
      <dgm:spPr/>
      <dgm:t>
        <a:bodyPr/>
        <a:lstStyle/>
        <a:p>
          <a:endParaRPr lang="en-US"/>
        </a:p>
      </dgm:t>
    </dgm:pt>
    <dgm:pt modelId="{F8C33645-18BD-4DA4-8D9C-5904983E2E21}" type="pres">
      <dgm:prSet presAssocID="{1BD9D42A-4F86-4E84-9BA2-4941CA6734B2}" presName="Name21" presStyleCnt="0"/>
      <dgm:spPr/>
    </dgm:pt>
    <dgm:pt modelId="{25C65122-97D5-4C6E-A6D9-7FC6580B35CB}" type="pres">
      <dgm:prSet presAssocID="{1BD9D42A-4F86-4E84-9BA2-4941CA6734B2}" presName="level2Shape" presStyleLbl="node4" presStyleIdx="2" presStyleCnt="6"/>
      <dgm:spPr/>
      <dgm:t>
        <a:bodyPr/>
        <a:lstStyle/>
        <a:p>
          <a:endParaRPr lang="en-US"/>
        </a:p>
      </dgm:t>
    </dgm:pt>
    <dgm:pt modelId="{825E8A90-B720-44DE-AF48-0FB4222DF193}" type="pres">
      <dgm:prSet presAssocID="{1BD9D42A-4F86-4E84-9BA2-4941CA6734B2}" presName="hierChild3" presStyleCnt="0"/>
      <dgm:spPr/>
    </dgm:pt>
    <dgm:pt modelId="{5E4CBF77-7455-4D3D-934B-B7FF01CF4BEC}" type="pres">
      <dgm:prSet presAssocID="{90BACD3A-E42E-446C-85C1-02508AB67945}" presName="Name19" presStyleLbl="parChTrans1D4" presStyleIdx="3" presStyleCnt="6"/>
      <dgm:spPr/>
      <dgm:t>
        <a:bodyPr/>
        <a:lstStyle/>
        <a:p>
          <a:endParaRPr lang="en-US"/>
        </a:p>
      </dgm:t>
    </dgm:pt>
    <dgm:pt modelId="{77D5D13D-72BC-4FD5-B1FB-C69CE33D91BA}" type="pres">
      <dgm:prSet presAssocID="{26A7C781-6B76-4FAC-89EF-2D08715A6084}" presName="Name21" presStyleCnt="0"/>
      <dgm:spPr/>
    </dgm:pt>
    <dgm:pt modelId="{AF478B5A-9CA4-44A9-8DA0-A14FBD0008C9}" type="pres">
      <dgm:prSet presAssocID="{26A7C781-6B76-4FAC-89EF-2D08715A6084}" presName="level2Shape" presStyleLbl="node4" presStyleIdx="3" presStyleCnt="6"/>
      <dgm:spPr/>
      <dgm:t>
        <a:bodyPr/>
        <a:lstStyle/>
        <a:p>
          <a:endParaRPr lang="en-US"/>
        </a:p>
      </dgm:t>
    </dgm:pt>
    <dgm:pt modelId="{DC7A5FA4-9F4C-4EE8-9113-21C5EA809056}" type="pres">
      <dgm:prSet presAssocID="{26A7C781-6B76-4FAC-89EF-2D08715A6084}" presName="hierChild3" presStyleCnt="0"/>
      <dgm:spPr/>
    </dgm:pt>
    <dgm:pt modelId="{A1F17A05-C7B6-4673-844B-6E4584D8B122}" type="pres">
      <dgm:prSet presAssocID="{C7E8FCE4-3F5F-4B00-882B-4FDF4C501C6C}" presName="Name19" presStyleLbl="parChTrans1D3" presStyleIdx="2" presStyleCnt="3"/>
      <dgm:spPr/>
      <dgm:t>
        <a:bodyPr/>
        <a:lstStyle/>
        <a:p>
          <a:endParaRPr lang="en-US"/>
        </a:p>
      </dgm:t>
    </dgm:pt>
    <dgm:pt modelId="{3E0C751F-8BCD-4A0A-94CF-44CB84324634}" type="pres">
      <dgm:prSet presAssocID="{C1A94D5D-F35C-41C1-8E25-E65283B79C51}" presName="Name21" presStyleCnt="0"/>
      <dgm:spPr/>
    </dgm:pt>
    <dgm:pt modelId="{82B82102-5320-4CEB-BA39-138F5EC19809}" type="pres">
      <dgm:prSet presAssocID="{C1A94D5D-F35C-41C1-8E25-E65283B79C51}" presName="level2Shape" presStyleLbl="node3" presStyleIdx="2" presStyleCnt="3"/>
      <dgm:spPr/>
      <dgm:t>
        <a:bodyPr/>
        <a:lstStyle/>
        <a:p>
          <a:endParaRPr lang="en-US"/>
        </a:p>
      </dgm:t>
    </dgm:pt>
    <dgm:pt modelId="{8F7572ED-35AD-45F3-88F5-FBCE5F2D11C7}" type="pres">
      <dgm:prSet presAssocID="{C1A94D5D-F35C-41C1-8E25-E65283B79C51}" presName="hierChild3" presStyleCnt="0"/>
      <dgm:spPr/>
    </dgm:pt>
    <dgm:pt modelId="{09E36953-41DC-42D0-99E1-BE6CEDEC7B4B}" type="pres">
      <dgm:prSet presAssocID="{3265AC57-D193-4947-9AA2-3CFA076E11F7}" presName="Name19" presStyleLbl="parChTrans1D4" presStyleIdx="4" presStyleCnt="6"/>
      <dgm:spPr/>
      <dgm:t>
        <a:bodyPr/>
        <a:lstStyle/>
        <a:p>
          <a:endParaRPr lang="en-US"/>
        </a:p>
      </dgm:t>
    </dgm:pt>
    <dgm:pt modelId="{0EB573DC-4002-44B9-9C74-46DE7975BB84}" type="pres">
      <dgm:prSet presAssocID="{98DDC448-61D0-4A59-9B0F-528A741F68FF}" presName="Name21" presStyleCnt="0"/>
      <dgm:spPr/>
    </dgm:pt>
    <dgm:pt modelId="{CC0E0189-2527-4DFA-99D0-C92A7877C3D1}" type="pres">
      <dgm:prSet presAssocID="{98DDC448-61D0-4A59-9B0F-528A741F68FF}" presName="level2Shape" presStyleLbl="node4" presStyleIdx="4" presStyleCnt="6"/>
      <dgm:spPr/>
      <dgm:t>
        <a:bodyPr/>
        <a:lstStyle/>
        <a:p>
          <a:endParaRPr lang="en-US"/>
        </a:p>
      </dgm:t>
    </dgm:pt>
    <dgm:pt modelId="{13122F2E-601F-41FB-A8C8-A3F9E9BD5DD3}" type="pres">
      <dgm:prSet presAssocID="{98DDC448-61D0-4A59-9B0F-528A741F68FF}" presName="hierChild3" presStyleCnt="0"/>
      <dgm:spPr/>
    </dgm:pt>
    <dgm:pt modelId="{08805864-E3F2-4D2A-8C26-BEB8E23780D7}" type="pres">
      <dgm:prSet presAssocID="{F20FFC49-F975-4093-87E5-3011848C808B}" presName="Name19" presStyleLbl="parChTrans1D4" presStyleIdx="5" presStyleCnt="6"/>
      <dgm:spPr/>
      <dgm:t>
        <a:bodyPr/>
        <a:lstStyle/>
        <a:p>
          <a:endParaRPr lang="en-US"/>
        </a:p>
      </dgm:t>
    </dgm:pt>
    <dgm:pt modelId="{53E5CC1F-DBDF-4CD4-B67F-E276BB29DA72}" type="pres">
      <dgm:prSet presAssocID="{CE743B4D-DC1F-4A3B-B688-C4251106E1C2}" presName="Name21" presStyleCnt="0"/>
      <dgm:spPr/>
    </dgm:pt>
    <dgm:pt modelId="{495F4A1E-8428-491B-A545-35AD170834A7}" type="pres">
      <dgm:prSet presAssocID="{CE743B4D-DC1F-4A3B-B688-C4251106E1C2}" presName="level2Shape" presStyleLbl="node4" presStyleIdx="5" presStyleCnt="6"/>
      <dgm:spPr/>
      <dgm:t>
        <a:bodyPr/>
        <a:lstStyle/>
        <a:p>
          <a:endParaRPr lang="en-US"/>
        </a:p>
      </dgm:t>
    </dgm:pt>
    <dgm:pt modelId="{8ECAB19C-3CC5-4D9D-8AD1-37FC16E73925}" type="pres">
      <dgm:prSet presAssocID="{CE743B4D-DC1F-4A3B-B688-C4251106E1C2}" presName="hierChild3" presStyleCnt="0"/>
      <dgm:spPr/>
    </dgm:pt>
    <dgm:pt modelId="{66361A5E-F819-4D66-8E7A-CDB0EA0DFE0D}" type="pres">
      <dgm:prSet presAssocID="{070A0BF8-2B2C-41DF-BA34-2BFA6906F56C}" presName="bgShapesFlow" presStyleCnt="0"/>
      <dgm:spPr/>
    </dgm:pt>
  </dgm:ptLst>
  <dgm:cxnLst>
    <dgm:cxn modelId="{01C5D4C6-245F-4211-B45D-0ABC09A86EEC}" type="presOf" srcId="{26A7C781-6B76-4FAC-89EF-2D08715A6084}" destId="{AF478B5A-9CA4-44A9-8DA0-A14FBD0008C9}" srcOrd="0" destOrd="0" presId="urn:microsoft.com/office/officeart/2005/8/layout/hierarchy6"/>
    <dgm:cxn modelId="{A863BB91-CE33-4B31-928D-AA94AF8EE5A4}" srcId="{1BD9D42A-4F86-4E84-9BA2-4941CA6734B2}" destId="{26A7C781-6B76-4FAC-89EF-2D08715A6084}" srcOrd="0" destOrd="0" parTransId="{90BACD3A-E42E-446C-85C1-02508AB67945}" sibTransId="{96BAF9CB-64B0-4755-A98B-4168A2FD0E54}"/>
    <dgm:cxn modelId="{A46341A4-7E69-43C1-A937-1B3AD79928F5}" type="presOf" srcId="{3265AC57-D193-4947-9AA2-3CFA076E11F7}" destId="{09E36953-41DC-42D0-99E1-BE6CEDEC7B4B}" srcOrd="0" destOrd="0" presId="urn:microsoft.com/office/officeart/2005/8/layout/hierarchy6"/>
    <dgm:cxn modelId="{D0E5E9F6-C882-4623-B8ED-CC334F3CE5AF}" type="presOf" srcId="{C7E8FCE4-3F5F-4B00-882B-4FDF4C501C6C}" destId="{A1F17A05-C7B6-4673-844B-6E4584D8B122}" srcOrd="0" destOrd="0" presId="urn:microsoft.com/office/officeart/2005/8/layout/hierarchy6"/>
    <dgm:cxn modelId="{37A27A03-12D7-48A5-80F9-EDE90C09EA16}" type="presOf" srcId="{3A67F5F9-2479-4841-8440-A669A353AB1F}" destId="{291E8BBF-AAAA-4012-83F7-54751FEFD523}" srcOrd="0" destOrd="0" presId="urn:microsoft.com/office/officeart/2005/8/layout/hierarchy6"/>
    <dgm:cxn modelId="{C85896E0-3C75-417C-9640-C2A5EB8AF25A}" type="presOf" srcId="{D6025407-01B4-49CD-A448-253C8E74D0CB}" destId="{534998AD-DC67-49E0-BFD1-1F79EB159775}" srcOrd="0" destOrd="0" presId="urn:microsoft.com/office/officeart/2005/8/layout/hierarchy6"/>
    <dgm:cxn modelId="{09D17D0B-E019-4837-A282-16C4C88237E9}" type="presOf" srcId="{157303E8-4E40-4EB0-B7C9-CBB9496A7786}" destId="{27493508-F91F-4F8E-AE4A-A6EA512B3075}" srcOrd="0" destOrd="0" presId="urn:microsoft.com/office/officeart/2005/8/layout/hierarchy6"/>
    <dgm:cxn modelId="{A98D2E44-E558-457B-BDE8-C6304120A7E6}" type="presOf" srcId="{593E3D5C-307F-4965-9CC2-0D81592CE23F}" destId="{786A0CE0-DC87-49AB-B3FD-4782CDAD1A1F}" srcOrd="0" destOrd="0" presId="urn:microsoft.com/office/officeart/2005/8/layout/hierarchy6"/>
    <dgm:cxn modelId="{5CBBB93F-DC53-43EB-B533-5B185C076408}" srcId="{70D08406-6127-403B-8588-15D57AEE2C9D}" destId="{AE077AF5-D093-4187-BA61-6953FF6DD84F}" srcOrd="0" destOrd="0" parTransId="{3A67F5F9-2479-4841-8440-A669A353AB1F}" sibTransId="{17CC8A1A-ACD9-42C3-9D90-AC8610F0A5AB}"/>
    <dgm:cxn modelId="{B764B432-4DDE-473E-A45B-5D7687F093D4}" srcId="{98DDC448-61D0-4A59-9B0F-528A741F68FF}" destId="{CE743B4D-DC1F-4A3B-B688-C4251106E1C2}" srcOrd="0" destOrd="0" parTransId="{F20FFC49-F975-4093-87E5-3011848C808B}" sibTransId="{F611CFBC-35CF-4E20-A963-05433D92E862}"/>
    <dgm:cxn modelId="{7352D014-3034-4076-AA57-A9A2FF89E362}" type="presOf" srcId="{AE077AF5-D093-4187-BA61-6953FF6DD84F}" destId="{8F06E29F-72F2-4CAE-88FF-2EC88320B05B}" srcOrd="0" destOrd="0" presId="urn:microsoft.com/office/officeart/2005/8/layout/hierarchy6"/>
    <dgm:cxn modelId="{DCB6AE1E-FF28-43A4-96D8-AC116B6E4B79}" type="presOf" srcId="{CE743B4D-DC1F-4A3B-B688-C4251106E1C2}" destId="{495F4A1E-8428-491B-A545-35AD170834A7}" srcOrd="0" destOrd="0" presId="urn:microsoft.com/office/officeart/2005/8/layout/hierarchy6"/>
    <dgm:cxn modelId="{A221A326-01F5-4BB6-8C7D-B4E9242DDFBC}" type="presOf" srcId="{57F1CBED-8384-41B3-BDAF-BB6C31A04119}" destId="{A7E34BB7-3FB6-4D6A-9BB9-82A5A8E0D363}" srcOrd="0" destOrd="0" presId="urn:microsoft.com/office/officeart/2005/8/layout/hierarchy6"/>
    <dgm:cxn modelId="{50735810-1150-44BB-9A8B-4CF134E2BFC3}" type="presOf" srcId="{1BD9D42A-4F86-4E84-9BA2-4941CA6734B2}" destId="{25C65122-97D5-4C6E-A6D9-7FC6580B35CB}" srcOrd="0" destOrd="0" presId="urn:microsoft.com/office/officeart/2005/8/layout/hierarchy6"/>
    <dgm:cxn modelId="{9592C466-8E5B-4123-A248-25D7F7849728}" type="presOf" srcId="{90BACD3A-E42E-446C-85C1-02508AB67945}" destId="{5E4CBF77-7455-4D3D-934B-B7FF01CF4BEC}" srcOrd="0" destOrd="0" presId="urn:microsoft.com/office/officeart/2005/8/layout/hierarchy6"/>
    <dgm:cxn modelId="{347192E4-BD00-4442-AE7D-5A20E1F89741}" type="presOf" srcId="{9623D42C-4AEE-426F-8534-B40AC3802A96}" destId="{A2B6A216-24D2-4872-B5A9-D830EF42ED07}" srcOrd="0" destOrd="0" presId="urn:microsoft.com/office/officeart/2005/8/layout/hierarchy6"/>
    <dgm:cxn modelId="{76651E39-635C-4964-90A7-B926618D4856}" type="presOf" srcId="{C1A94D5D-F35C-41C1-8E25-E65283B79C51}" destId="{82B82102-5320-4CEB-BA39-138F5EC19809}" srcOrd="0" destOrd="0" presId="urn:microsoft.com/office/officeart/2005/8/layout/hierarchy6"/>
    <dgm:cxn modelId="{7C9F6F31-98CA-4CBC-A3D6-890535A6A9A0}" srcId="{07C6FBBF-A837-4E6A-8054-B030F7A45708}" destId="{1BD9D42A-4F86-4E84-9BA2-4941CA6734B2}" srcOrd="0" destOrd="0" parTransId="{157303E8-4E40-4EB0-B7C9-CBB9496A7786}" sibTransId="{29B418A6-B556-4C12-8A1A-D928F12DC93E}"/>
    <dgm:cxn modelId="{EA3909C2-E226-495B-A634-C034E5F3EA61}" type="presOf" srcId="{65114F04-34E4-4609-ABDA-E2362F00DE05}" destId="{5C8F9163-FB38-475A-B08B-5A974CD0EFB5}" srcOrd="0" destOrd="0" presId="urn:microsoft.com/office/officeart/2005/8/layout/hierarchy6"/>
    <dgm:cxn modelId="{9B583E66-B513-44A0-BA21-97D2CF6AD1E7}" type="presOf" srcId="{F20FFC49-F975-4093-87E5-3011848C808B}" destId="{08805864-E3F2-4D2A-8C26-BEB8E23780D7}" srcOrd="0" destOrd="0" presId="urn:microsoft.com/office/officeart/2005/8/layout/hierarchy6"/>
    <dgm:cxn modelId="{AFCA6794-C566-4B7B-B513-BABF7659EF03}" srcId="{9623D42C-4AEE-426F-8534-B40AC3802A96}" destId="{07C6FBBF-A837-4E6A-8054-B030F7A45708}" srcOrd="1" destOrd="0" parTransId="{D6025407-01B4-49CD-A448-253C8E74D0CB}" sibTransId="{072E6B57-901A-41C6-ABEC-C09818299601}"/>
    <dgm:cxn modelId="{36603F4E-CF0C-406E-96F6-8A60842A2059}" srcId="{C1A94D5D-F35C-41C1-8E25-E65283B79C51}" destId="{98DDC448-61D0-4A59-9B0F-528A741F68FF}" srcOrd="0" destOrd="0" parTransId="{3265AC57-D193-4947-9AA2-3CFA076E11F7}" sibTransId="{5AC1D91D-1237-4831-89FC-B7F41A3FEC89}"/>
    <dgm:cxn modelId="{0C94C5A1-D78B-4E36-BD90-B3FAF4150E79}" type="presOf" srcId="{70D08406-6127-403B-8588-15D57AEE2C9D}" destId="{A0C6569F-31D8-4B9A-9458-8D07117EB583}" srcOrd="0" destOrd="0" presId="urn:microsoft.com/office/officeart/2005/8/layout/hierarchy6"/>
    <dgm:cxn modelId="{97B1C908-A77F-409B-9362-F57E62CFA479}" srcId="{9623D42C-4AEE-426F-8534-B40AC3802A96}" destId="{C1A94D5D-F35C-41C1-8E25-E65283B79C51}" srcOrd="2" destOrd="0" parTransId="{C7E8FCE4-3F5F-4B00-882B-4FDF4C501C6C}" sibTransId="{392A892C-786D-419E-BB2E-A52340DD1EE6}"/>
    <dgm:cxn modelId="{A6B88A72-3069-46EF-A7CA-74F1F591622E}" type="presOf" srcId="{53AF0475-4A68-407F-8D52-770E139DB8A3}" destId="{41E8C97F-791D-4C20-9355-2A6496286FF1}"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A6FBB6C8-0B69-469B-84D2-C64E712547F4}" type="presOf" srcId="{07C6FBBF-A837-4E6A-8054-B030F7A45708}" destId="{774F56A3-5951-465F-98A2-9BF45066C591}" srcOrd="0" destOrd="0" presId="urn:microsoft.com/office/officeart/2005/8/layout/hierarchy6"/>
    <dgm:cxn modelId="{81BB4273-C9B3-4AFD-93C0-86F8D01C4705}" srcId="{593E3D5C-307F-4965-9CC2-0D81592CE23F}" destId="{70D08406-6127-403B-8588-15D57AEE2C9D}" srcOrd="0" destOrd="0" parTransId="{65114F04-34E4-4609-ABDA-E2362F00DE05}" sibTransId="{4A927BCC-6F98-4B4D-9123-F2B3EDCD16AF}"/>
    <dgm:cxn modelId="{5493C6C9-0902-4F27-9A83-922E2CEEFAD7}" type="presOf" srcId="{08DD4011-CC3C-41FC-86FA-9095FD565CC2}" destId="{24A41663-E5AC-44C0-95CD-B77172F3FB8C}" srcOrd="0" destOrd="0" presId="urn:microsoft.com/office/officeart/2005/8/layout/hierarchy6"/>
    <dgm:cxn modelId="{0C70804B-46D0-4E60-89BE-40E1440F4CB7}" type="presOf" srcId="{98DDC448-61D0-4A59-9B0F-528A741F68FF}" destId="{CC0E0189-2527-4DFA-99D0-C92A7877C3D1}"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FDE8DED7-1BC9-477B-8F61-F61479B6FED9}" srcId="{070A0BF8-2B2C-41DF-BA34-2BFA6906F56C}" destId="{53AF0475-4A68-407F-8D52-770E139DB8A3}" srcOrd="0" destOrd="0" parTransId="{A3491286-8FCC-4B4D-AE0E-0D824FC90727}" sibTransId="{97FBD758-4F99-469A-B00F-796971D218EE}"/>
    <dgm:cxn modelId="{85FAD5AC-EE8B-487C-B38E-B8E44FF50CB9}" type="presOf" srcId="{070A0BF8-2B2C-41DF-BA34-2BFA6906F56C}" destId="{8307A4A7-82AE-4510-B868-1A2CE1D68451}" srcOrd="0" destOrd="0" presId="urn:microsoft.com/office/officeart/2005/8/layout/hierarchy6"/>
    <dgm:cxn modelId="{C5BE9B73-4374-4300-9142-F2EA5A611EDB}" type="presParOf" srcId="{8307A4A7-82AE-4510-B868-1A2CE1D68451}" destId="{1D91668D-3101-4F0A-B55A-389B4DAE3765}" srcOrd="0" destOrd="0" presId="urn:microsoft.com/office/officeart/2005/8/layout/hierarchy6"/>
    <dgm:cxn modelId="{9188ED43-0283-4A0D-BB32-524F6D807109}" type="presParOf" srcId="{1D91668D-3101-4F0A-B55A-389B4DAE3765}" destId="{BD151EC4-D80B-49BD-BCA5-5D555F723F5B}" srcOrd="0" destOrd="0" presId="urn:microsoft.com/office/officeart/2005/8/layout/hierarchy6"/>
    <dgm:cxn modelId="{09CBA4A5-6352-476E-BEAF-E6D2DA3C0B8F}" type="presParOf" srcId="{BD151EC4-D80B-49BD-BCA5-5D555F723F5B}" destId="{122D17A9-EF72-4BF3-8165-5682E518162B}" srcOrd="0" destOrd="0" presId="urn:microsoft.com/office/officeart/2005/8/layout/hierarchy6"/>
    <dgm:cxn modelId="{C561CA6E-C4FF-4801-8021-07625E199458}" type="presParOf" srcId="{122D17A9-EF72-4BF3-8165-5682E518162B}" destId="{41E8C97F-791D-4C20-9355-2A6496286FF1}" srcOrd="0" destOrd="0" presId="urn:microsoft.com/office/officeart/2005/8/layout/hierarchy6"/>
    <dgm:cxn modelId="{CA09D856-3A23-4DDB-86B0-406D1D26FB45}" type="presParOf" srcId="{122D17A9-EF72-4BF3-8165-5682E518162B}" destId="{090C1862-D6F1-4AF5-A54A-61D5AC8A77D0}" srcOrd="1" destOrd="0" presId="urn:microsoft.com/office/officeart/2005/8/layout/hierarchy6"/>
    <dgm:cxn modelId="{16D9FB16-2081-4875-A5AD-FC0C3263E06B}" type="presParOf" srcId="{090C1862-D6F1-4AF5-A54A-61D5AC8A77D0}" destId="{24A41663-E5AC-44C0-95CD-B77172F3FB8C}" srcOrd="0" destOrd="0" presId="urn:microsoft.com/office/officeart/2005/8/layout/hierarchy6"/>
    <dgm:cxn modelId="{FD3D3FBE-B945-46AB-B2CB-5C246AB2620B}" type="presParOf" srcId="{090C1862-D6F1-4AF5-A54A-61D5AC8A77D0}" destId="{E3BFBA9C-42D3-4D58-B25C-9EB019529A71}" srcOrd="1" destOrd="0" presId="urn:microsoft.com/office/officeart/2005/8/layout/hierarchy6"/>
    <dgm:cxn modelId="{5102884C-FD94-4CBC-8092-17F66FEE13D8}" type="presParOf" srcId="{E3BFBA9C-42D3-4D58-B25C-9EB019529A71}" destId="{A2B6A216-24D2-4872-B5A9-D830EF42ED07}" srcOrd="0" destOrd="0" presId="urn:microsoft.com/office/officeart/2005/8/layout/hierarchy6"/>
    <dgm:cxn modelId="{0926A1B1-3B72-4280-8F83-A4770F589926}" type="presParOf" srcId="{E3BFBA9C-42D3-4D58-B25C-9EB019529A71}" destId="{16380EC8-2510-473D-834B-FB6B77DEBD5B}" srcOrd="1" destOrd="0" presId="urn:microsoft.com/office/officeart/2005/8/layout/hierarchy6"/>
    <dgm:cxn modelId="{D76FD358-0614-4CF0-A32B-97FFA6B28709}" type="presParOf" srcId="{16380EC8-2510-473D-834B-FB6B77DEBD5B}" destId="{A7E34BB7-3FB6-4D6A-9BB9-82A5A8E0D363}" srcOrd="0" destOrd="0" presId="urn:microsoft.com/office/officeart/2005/8/layout/hierarchy6"/>
    <dgm:cxn modelId="{1B206811-24DA-4272-8229-BAECE8C458D1}" type="presParOf" srcId="{16380EC8-2510-473D-834B-FB6B77DEBD5B}" destId="{0AF25418-D218-4A16-8333-A472ABB0B291}" srcOrd="1" destOrd="0" presId="urn:microsoft.com/office/officeart/2005/8/layout/hierarchy6"/>
    <dgm:cxn modelId="{AD3D2DA1-0379-4C76-BEE9-FB8D16636ED0}" type="presParOf" srcId="{0AF25418-D218-4A16-8333-A472ABB0B291}" destId="{786A0CE0-DC87-49AB-B3FD-4782CDAD1A1F}" srcOrd="0" destOrd="0" presId="urn:microsoft.com/office/officeart/2005/8/layout/hierarchy6"/>
    <dgm:cxn modelId="{04382611-96E0-4001-B3B2-E4EED8786AA1}" type="presParOf" srcId="{0AF25418-D218-4A16-8333-A472ABB0B291}" destId="{D7CB451D-F17C-48CA-ACB7-253318CC385B}" srcOrd="1" destOrd="0" presId="urn:microsoft.com/office/officeart/2005/8/layout/hierarchy6"/>
    <dgm:cxn modelId="{4E82A90F-59E8-45D7-9068-1AEC7E85B118}" type="presParOf" srcId="{D7CB451D-F17C-48CA-ACB7-253318CC385B}" destId="{5C8F9163-FB38-475A-B08B-5A974CD0EFB5}" srcOrd="0" destOrd="0" presId="urn:microsoft.com/office/officeart/2005/8/layout/hierarchy6"/>
    <dgm:cxn modelId="{4EFB7CD8-4C58-46F6-AF0E-93A896039763}" type="presParOf" srcId="{D7CB451D-F17C-48CA-ACB7-253318CC385B}" destId="{D3F02CF6-DEAF-4524-9308-A429D89C17CB}" srcOrd="1" destOrd="0" presId="urn:microsoft.com/office/officeart/2005/8/layout/hierarchy6"/>
    <dgm:cxn modelId="{F02ADD55-76E9-42BA-AFB6-94AEC86BC316}" type="presParOf" srcId="{D3F02CF6-DEAF-4524-9308-A429D89C17CB}" destId="{A0C6569F-31D8-4B9A-9458-8D07117EB583}" srcOrd="0" destOrd="0" presId="urn:microsoft.com/office/officeart/2005/8/layout/hierarchy6"/>
    <dgm:cxn modelId="{C7B1B65D-F911-415B-BFCE-3B66EDA4675E}" type="presParOf" srcId="{D3F02CF6-DEAF-4524-9308-A429D89C17CB}" destId="{9532A76F-8D55-439D-96D2-DD02CA1E5DF8}" srcOrd="1" destOrd="0" presId="urn:microsoft.com/office/officeart/2005/8/layout/hierarchy6"/>
    <dgm:cxn modelId="{0AD4E82C-DF83-4ECF-9588-3039B8C73803}" type="presParOf" srcId="{9532A76F-8D55-439D-96D2-DD02CA1E5DF8}" destId="{291E8BBF-AAAA-4012-83F7-54751FEFD523}" srcOrd="0" destOrd="0" presId="urn:microsoft.com/office/officeart/2005/8/layout/hierarchy6"/>
    <dgm:cxn modelId="{B5461BE3-CB42-42AA-8D24-17741EC3EC39}" type="presParOf" srcId="{9532A76F-8D55-439D-96D2-DD02CA1E5DF8}" destId="{810A9BB2-8C68-4E3F-8D23-2C0B1B6389FF}" srcOrd="1" destOrd="0" presId="urn:microsoft.com/office/officeart/2005/8/layout/hierarchy6"/>
    <dgm:cxn modelId="{709C1AAD-7939-42C7-821E-A0374269F68D}" type="presParOf" srcId="{810A9BB2-8C68-4E3F-8D23-2C0B1B6389FF}" destId="{8F06E29F-72F2-4CAE-88FF-2EC88320B05B}" srcOrd="0" destOrd="0" presId="urn:microsoft.com/office/officeart/2005/8/layout/hierarchy6"/>
    <dgm:cxn modelId="{0C454ECC-0434-4EF8-B3B1-1D04CD942DA8}" type="presParOf" srcId="{810A9BB2-8C68-4E3F-8D23-2C0B1B6389FF}" destId="{CD57008B-1957-4028-98A6-4213AD6CBEBD}" srcOrd="1" destOrd="0" presId="urn:microsoft.com/office/officeart/2005/8/layout/hierarchy6"/>
    <dgm:cxn modelId="{4380485B-ED0C-444C-BAAC-B7530E31372F}" type="presParOf" srcId="{16380EC8-2510-473D-834B-FB6B77DEBD5B}" destId="{534998AD-DC67-49E0-BFD1-1F79EB159775}" srcOrd="2" destOrd="0" presId="urn:microsoft.com/office/officeart/2005/8/layout/hierarchy6"/>
    <dgm:cxn modelId="{55E80FEA-CA6A-47A7-B0E8-D4D2E0AB5958}" type="presParOf" srcId="{16380EC8-2510-473D-834B-FB6B77DEBD5B}" destId="{6AC3D787-21FA-4B71-A3D5-E62DA63B2588}" srcOrd="3" destOrd="0" presId="urn:microsoft.com/office/officeart/2005/8/layout/hierarchy6"/>
    <dgm:cxn modelId="{7614881C-729A-4101-9650-78E8F48CB756}" type="presParOf" srcId="{6AC3D787-21FA-4B71-A3D5-E62DA63B2588}" destId="{774F56A3-5951-465F-98A2-9BF45066C591}" srcOrd="0" destOrd="0" presId="urn:microsoft.com/office/officeart/2005/8/layout/hierarchy6"/>
    <dgm:cxn modelId="{ABC8C7A6-2BE5-469F-B568-80B7FB344A63}" type="presParOf" srcId="{6AC3D787-21FA-4B71-A3D5-E62DA63B2588}" destId="{6F2C0F6A-0740-4C55-88FF-9B93E7447930}" srcOrd="1" destOrd="0" presId="urn:microsoft.com/office/officeart/2005/8/layout/hierarchy6"/>
    <dgm:cxn modelId="{EAB17447-9730-4960-9B12-E76FFBEE1091}" type="presParOf" srcId="{6F2C0F6A-0740-4C55-88FF-9B93E7447930}" destId="{27493508-F91F-4F8E-AE4A-A6EA512B3075}" srcOrd="0" destOrd="0" presId="urn:microsoft.com/office/officeart/2005/8/layout/hierarchy6"/>
    <dgm:cxn modelId="{260F5174-3EA4-4008-A51C-E79A87FE50D6}" type="presParOf" srcId="{6F2C0F6A-0740-4C55-88FF-9B93E7447930}" destId="{F8C33645-18BD-4DA4-8D9C-5904983E2E21}" srcOrd="1" destOrd="0" presId="urn:microsoft.com/office/officeart/2005/8/layout/hierarchy6"/>
    <dgm:cxn modelId="{15245D76-FB64-4AEB-8738-C0028B4C1493}" type="presParOf" srcId="{F8C33645-18BD-4DA4-8D9C-5904983E2E21}" destId="{25C65122-97D5-4C6E-A6D9-7FC6580B35CB}" srcOrd="0" destOrd="0" presId="urn:microsoft.com/office/officeart/2005/8/layout/hierarchy6"/>
    <dgm:cxn modelId="{814BAC75-1955-4335-9204-854AE9A967A4}" type="presParOf" srcId="{F8C33645-18BD-4DA4-8D9C-5904983E2E21}" destId="{825E8A90-B720-44DE-AF48-0FB4222DF193}" srcOrd="1" destOrd="0" presId="urn:microsoft.com/office/officeart/2005/8/layout/hierarchy6"/>
    <dgm:cxn modelId="{35BB0584-2D01-4D01-9BC5-83CD835C2880}" type="presParOf" srcId="{825E8A90-B720-44DE-AF48-0FB4222DF193}" destId="{5E4CBF77-7455-4D3D-934B-B7FF01CF4BEC}" srcOrd="0" destOrd="0" presId="urn:microsoft.com/office/officeart/2005/8/layout/hierarchy6"/>
    <dgm:cxn modelId="{0BD556DF-9089-43E9-9B82-B122B9D181AA}" type="presParOf" srcId="{825E8A90-B720-44DE-AF48-0FB4222DF193}" destId="{77D5D13D-72BC-4FD5-B1FB-C69CE33D91BA}" srcOrd="1" destOrd="0" presId="urn:microsoft.com/office/officeart/2005/8/layout/hierarchy6"/>
    <dgm:cxn modelId="{B60D021C-37B0-4D58-956B-E73638D208B9}" type="presParOf" srcId="{77D5D13D-72BC-4FD5-B1FB-C69CE33D91BA}" destId="{AF478B5A-9CA4-44A9-8DA0-A14FBD0008C9}" srcOrd="0" destOrd="0" presId="urn:microsoft.com/office/officeart/2005/8/layout/hierarchy6"/>
    <dgm:cxn modelId="{9FB0716D-7104-45CE-8B75-30E220F44DCB}" type="presParOf" srcId="{77D5D13D-72BC-4FD5-B1FB-C69CE33D91BA}" destId="{DC7A5FA4-9F4C-4EE8-9113-21C5EA809056}" srcOrd="1" destOrd="0" presId="urn:microsoft.com/office/officeart/2005/8/layout/hierarchy6"/>
    <dgm:cxn modelId="{0B2AD1B3-C3CE-4221-92A1-F8A10EACAF1B}" type="presParOf" srcId="{16380EC8-2510-473D-834B-FB6B77DEBD5B}" destId="{A1F17A05-C7B6-4673-844B-6E4584D8B122}" srcOrd="4" destOrd="0" presId="urn:microsoft.com/office/officeart/2005/8/layout/hierarchy6"/>
    <dgm:cxn modelId="{F4A5664A-4C1C-4EC4-ADB8-46EFCEC9AF87}" type="presParOf" srcId="{16380EC8-2510-473D-834B-FB6B77DEBD5B}" destId="{3E0C751F-8BCD-4A0A-94CF-44CB84324634}" srcOrd="5" destOrd="0" presId="urn:microsoft.com/office/officeart/2005/8/layout/hierarchy6"/>
    <dgm:cxn modelId="{7B445088-F45D-458F-A68E-2A58CD408A71}" type="presParOf" srcId="{3E0C751F-8BCD-4A0A-94CF-44CB84324634}" destId="{82B82102-5320-4CEB-BA39-138F5EC19809}" srcOrd="0" destOrd="0" presId="urn:microsoft.com/office/officeart/2005/8/layout/hierarchy6"/>
    <dgm:cxn modelId="{1B75BAEB-DA8B-4A55-B3EE-0A8BEE559F25}" type="presParOf" srcId="{3E0C751F-8BCD-4A0A-94CF-44CB84324634}" destId="{8F7572ED-35AD-45F3-88F5-FBCE5F2D11C7}" srcOrd="1" destOrd="0" presId="urn:microsoft.com/office/officeart/2005/8/layout/hierarchy6"/>
    <dgm:cxn modelId="{AAFE1007-49AF-4EC9-AF05-9689D5538C43}" type="presParOf" srcId="{8F7572ED-35AD-45F3-88F5-FBCE5F2D11C7}" destId="{09E36953-41DC-42D0-99E1-BE6CEDEC7B4B}" srcOrd="0" destOrd="0" presId="urn:microsoft.com/office/officeart/2005/8/layout/hierarchy6"/>
    <dgm:cxn modelId="{B2491B2C-53E4-4E6D-BB99-ABA2E92BDC52}" type="presParOf" srcId="{8F7572ED-35AD-45F3-88F5-FBCE5F2D11C7}" destId="{0EB573DC-4002-44B9-9C74-46DE7975BB84}" srcOrd="1" destOrd="0" presId="urn:microsoft.com/office/officeart/2005/8/layout/hierarchy6"/>
    <dgm:cxn modelId="{428E2B1E-B31A-4B79-B26F-3F5E3061B118}" type="presParOf" srcId="{0EB573DC-4002-44B9-9C74-46DE7975BB84}" destId="{CC0E0189-2527-4DFA-99D0-C92A7877C3D1}" srcOrd="0" destOrd="0" presId="urn:microsoft.com/office/officeart/2005/8/layout/hierarchy6"/>
    <dgm:cxn modelId="{61671158-FDFE-441E-8A43-693BDDA99B9B}" type="presParOf" srcId="{0EB573DC-4002-44B9-9C74-46DE7975BB84}" destId="{13122F2E-601F-41FB-A8C8-A3F9E9BD5DD3}" srcOrd="1" destOrd="0" presId="urn:microsoft.com/office/officeart/2005/8/layout/hierarchy6"/>
    <dgm:cxn modelId="{2F7004BE-312F-4C53-BE42-BB7CD9D770D3}" type="presParOf" srcId="{13122F2E-601F-41FB-A8C8-A3F9E9BD5DD3}" destId="{08805864-E3F2-4D2A-8C26-BEB8E23780D7}" srcOrd="0" destOrd="0" presId="urn:microsoft.com/office/officeart/2005/8/layout/hierarchy6"/>
    <dgm:cxn modelId="{540508BE-7DA5-4DF7-A541-628EF014EF9F}" type="presParOf" srcId="{13122F2E-601F-41FB-A8C8-A3F9E9BD5DD3}" destId="{53E5CC1F-DBDF-4CD4-B67F-E276BB29DA72}" srcOrd="1" destOrd="0" presId="urn:microsoft.com/office/officeart/2005/8/layout/hierarchy6"/>
    <dgm:cxn modelId="{F6FABD05-A695-494C-9569-7CA269D6FF71}" type="presParOf" srcId="{53E5CC1F-DBDF-4CD4-B67F-E276BB29DA72}" destId="{495F4A1E-8428-491B-A545-35AD170834A7}" srcOrd="0" destOrd="0" presId="urn:microsoft.com/office/officeart/2005/8/layout/hierarchy6"/>
    <dgm:cxn modelId="{03612CE4-E0B3-4FFD-B4C1-BF97F103553D}" type="presParOf" srcId="{53E5CC1F-DBDF-4CD4-B67F-E276BB29DA72}" destId="{8ECAB19C-3CC5-4D9D-8AD1-37FC16E73925}" srcOrd="1" destOrd="0" presId="urn:microsoft.com/office/officeart/2005/8/layout/hierarchy6"/>
    <dgm:cxn modelId="{A9055AB1-CE22-4AEE-BA9D-EE6B7F36D0E9}"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6191FFCE-CCAB-42FF-9750-4E3B0CDD6C85}">
      <dgm:prSet phldrT="[Text]"/>
      <dgm:spPr/>
      <dgm:t>
        <a:bodyPr/>
        <a:lstStyle/>
        <a:p>
          <a:endParaRPr lang="en-US" dirty="0"/>
        </a:p>
      </dgm:t>
    </dgm:pt>
    <dgm:pt modelId="{8621DEC8-24D5-499B-A81B-4C7879FC863D}" type="parTrans" cxnId="{D32068F1-D617-4BE1-B2B6-50AD10E1B69C}">
      <dgm:prSet/>
      <dgm:spPr/>
      <dgm:t>
        <a:bodyPr/>
        <a:lstStyle/>
        <a:p>
          <a:endParaRPr lang="en-US"/>
        </a:p>
      </dgm:t>
    </dgm:pt>
    <dgm:pt modelId="{DD57F1B6-4EE1-4850-B79C-DCCA4DBF72A0}" type="sibTrans" cxnId="{D32068F1-D617-4BE1-B2B6-50AD10E1B69C}">
      <dgm:prSet/>
      <dgm:spPr/>
      <dgm:t>
        <a:bodyPr/>
        <a:lstStyle/>
        <a:p>
          <a:endParaRPr lang="en-US"/>
        </a:p>
      </dgm:t>
    </dgm:pt>
    <dgm:pt modelId="{347978BA-269B-44B5-A28A-4523A3AE956C}">
      <dgm:prSet phldrT="[Text]"/>
      <dgm:spPr/>
      <dgm:t>
        <a:bodyPr/>
        <a:lstStyle/>
        <a:p>
          <a:endParaRPr lang="en-US" dirty="0"/>
        </a:p>
      </dgm:t>
    </dgm:pt>
    <dgm:pt modelId="{AD29694E-E8FE-424E-804B-C6E230B81275}" type="parTrans" cxnId="{A11A37C9-D964-4D91-8DB3-5E49FFA57A1B}">
      <dgm:prSet/>
      <dgm:spPr/>
      <dgm:t>
        <a:bodyPr/>
        <a:lstStyle/>
        <a:p>
          <a:endParaRPr lang="en-US"/>
        </a:p>
      </dgm:t>
    </dgm:pt>
    <dgm:pt modelId="{09CD858C-91FF-42ED-BA55-896496F4AB00}" type="sibTrans" cxnId="{A11A37C9-D964-4D91-8DB3-5E49FFA57A1B}">
      <dgm:prSet/>
      <dgm:spPr/>
      <dgm:t>
        <a:bodyPr/>
        <a:lstStyle/>
        <a:p>
          <a:endParaRPr lang="en-US"/>
        </a:p>
      </dgm:t>
    </dgm:pt>
    <dgm:pt modelId="{BEE82F70-D94F-47E5-BF54-14EDF93E8738}">
      <dgm:prSet phldrT="[Text]"/>
      <dgm:spPr/>
      <dgm:t>
        <a:bodyPr/>
        <a:lstStyle/>
        <a:p>
          <a:endParaRPr lang="en-US" dirty="0"/>
        </a:p>
      </dgm:t>
    </dgm:pt>
    <dgm:pt modelId="{BC990BCB-0D89-49F4-8B21-51400ED1D9CF}" type="parTrans" cxnId="{8A66F365-F365-443C-B727-B8B5C5042287}">
      <dgm:prSet/>
      <dgm:spPr/>
      <dgm:t>
        <a:bodyPr/>
        <a:lstStyle/>
        <a:p>
          <a:endParaRPr lang="en-US"/>
        </a:p>
      </dgm:t>
    </dgm:pt>
    <dgm:pt modelId="{7ED17405-CAD1-4C10-83B5-1F9050431DC3}" type="sibTrans" cxnId="{8A66F365-F365-443C-B727-B8B5C5042287}">
      <dgm:prSet/>
      <dgm:spPr/>
      <dgm:t>
        <a:bodyPr/>
        <a:lstStyle/>
        <a:p>
          <a:endParaRPr lang="en-US"/>
        </a:p>
      </dgm:t>
    </dgm:pt>
    <dgm:pt modelId="{1C5E639A-409E-4B66-B2FC-5C1461E05365}">
      <dgm:prSet phldrT="[Text]"/>
      <dgm:spPr/>
      <dgm:t>
        <a:bodyPr/>
        <a:lstStyle/>
        <a:p>
          <a:endParaRPr lang="en-US" dirty="0"/>
        </a:p>
      </dgm:t>
    </dgm:pt>
    <dgm:pt modelId="{112AC1E8-F8FC-461B-B8B3-DDB1D027C78C}" type="parTrans" cxnId="{558C8708-065B-4C44-946F-FB68486138A0}">
      <dgm:prSet/>
      <dgm:spPr/>
      <dgm:t>
        <a:bodyPr/>
        <a:lstStyle/>
        <a:p>
          <a:endParaRPr lang="en-US"/>
        </a:p>
      </dgm:t>
    </dgm:pt>
    <dgm:pt modelId="{E54A4317-D5D9-427E-B65B-9C452CAC104D}" type="sibTrans" cxnId="{558C8708-065B-4C44-946F-FB68486138A0}">
      <dgm:prSet/>
      <dgm:spPr/>
      <dgm:t>
        <a:bodyPr/>
        <a:lstStyle/>
        <a:p>
          <a:endParaRPr lang="en-US"/>
        </a:p>
      </dgm:t>
    </dgm:pt>
    <dgm:pt modelId="{5B1B9017-F721-4DD9-AD70-3BC68215B610}">
      <dgm:prSet phldrT="[Text]"/>
      <dgm:spPr/>
      <dgm:t>
        <a:bodyPr/>
        <a:lstStyle/>
        <a:p>
          <a:endParaRPr lang="en-US" dirty="0"/>
        </a:p>
      </dgm:t>
    </dgm:pt>
    <dgm:pt modelId="{708625D5-30F8-4706-8CC7-B562E6B81DEE}" type="parTrans" cxnId="{C98BF755-2CF9-4D23-A79A-06739BE34D70}">
      <dgm:prSet/>
      <dgm:spPr/>
      <dgm:t>
        <a:bodyPr/>
        <a:lstStyle/>
        <a:p>
          <a:endParaRPr lang="en-US"/>
        </a:p>
      </dgm:t>
    </dgm:pt>
    <dgm:pt modelId="{90EA45D1-7F2F-4AF5-B88D-B75D130A0BA5}" type="sibTrans" cxnId="{C98BF755-2CF9-4D23-A79A-06739BE34D70}">
      <dgm:prSet/>
      <dgm:spPr/>
      <dgm:t>
        <a:bodyPr/>
        <a:lstStyle/>
        <a:p>
          <a:endParaRPr lang="en-US"/>
        </a:p>
      </dgm:t>
    </dgm:pt>
    <dgm:pt modelId="{985887BA-763E-46CF-BC20-B555B0DD460C}">
      <dgm:prSet phldrT="[Text]"/>
      <dgm:spPr/>
      <dgm:t>
        <a:bodyPr/>
        <a:lstStyle/>
        <a:p>
          <a:endParaRPr lang="en-US" dirty="0"/>
        </a:p>
      </dgm:t>
    </dgm:pt>
    <dgm:pt modelId="{5895EA3E-3F0F-4D33-97DD-69EF406F250B}" type="parTrans" cxnId="{1FFAE409-1A81-4163-B955-6D505CA1AE28}">
      <dgm:prSet/>
      <dgm:spPr/>
      <dgm:t>
        <a:bodyPr/>
        <a:lstStyle/>
        <a:p>
          <a:endParaRPr lang="en-US"/>
        </a:p>
      </dgm:t>
    </dgm:pt>
    <dgm:pt modelId="{A53E89ED-ECDC-4F72-A39A-5DB22FE37DD4}" type="sibTrans" cxnId="{1FFAE409-1A81-4163-B955-6D505CA1AE28}">
      <dgm:prSet/>
      <dgm:spPr/>
      <dgm:t>
        <a:bodyPr/>
        <a:lstStyle/>
        <a:p>
          <a:endParaRPr lang="en-US"/>
        </a:p>
      </dgm:t>
    </dgm:pt>
    <dgm:pt modelId="{B9BE58EF-154B-4A7F-80AF-F6E9E412BF4E}">
      <dgm:prSet phldrT="[Text]"/>
      <dgm:spPr/>
      <dgm:t>
        <a:bodyPr/>
        <a:lstStyle/>
        <a:p>
          <a:endParaRPr lang="en-US" dirty="0"/>
        </a:p>
      </dgm:t>
    </dgm:pt>
    <dgm:pt modelId="{3B96C716-1C69-418F-90B3-688A519C1F72}" type="parTrans" cxnId="{AC001614-DBB7-4F5D-ABE6-2C560E319277}">
      <dgm:prSet/>
      <dgm:spPr/>
      <dgm:t>
        <a:bodyPr/>
        <a:lstStyle/>
        <a:p>
          <a:endParaRPr lang="en-US"/>
        </a:p>
      </dgm:t>
    </dgm:pt>
    <dgm:pt modelId="{6A2D6323-C9A0-41C5-AAA1-492F4E77EBFC}" type="sibTrans" cxnId="{AC001614-DBB7-4F5D-ABE6-2C560E319277}">
      <dgm:prSet/>
      <dgm:spPr/>
      <dgm:t>
        <a:bodyPr/>
        <a:lstStyle/>
        <a:p>
          <a:endParaRPr lang="en-US"/>
        </a:p>
      </dgm:t>
    </dgm:pt>
    <dgm:pt modelId="{138423D8-C095-40BB-B0DD-B1F3D83C0CC0}">
      <dgm:prSet phldrT="[Text]"/>
      <dgm:spPr/>
      <dgm:t>
        <a:bodyPr/>
        <a:lstStyle/>
        <a:p>
          <a:endParaRPr lang="en-US" dirty="0"/>
        </a:p>
      </dgm:t>
    </dgm:pt>
    <dgm:pt modelId="{1DA0A75A-21CC-40F5-9C5A-98769A98A530}" type="parTrans" cxnId="{8861E3AC-0758-428C-98AF-5F13ABF5403E}">
      <dgm:prSet/>
      <dgm:spPr/>
      <dgm:t>
        <a:bodyPr/>
        <a:lstStyle/>
        <a:p>
          <a:endParaRPr lang="en-US"/>
        </a:p>
      </dgm:t>
    </dgm:pt>
    <dgm:pt modelId="{695D1DB1-AA61-47F4-AC30-13EFA70C1BC0}" type="sibTrans" cxnId="{8861E3AC-0758-428C-98AF-5F13ABF5403E}">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967397E7-75E5-4719-81CB-213D9A361E5B}" type="pres">
      <dgm:prSet presAssocID="{BC990BCB-0D89-49F4-8B21-51400ED1D9CF}" presName="Name19" presStyleLbl="parChTrans1D3" presStyleIdx="0" presStyleCnt="3"/>
      <dgm:spPr/>
      <dgm:t>
        <a:bodyPr/>
        <a:lstStyle/>
        <a:p>
          <a:endParaRPr lang="en-US"/>
        </a:p>
      </dgm:t>
    </dgm:pt>
    <dgm:pt modelId="{5553FF5C-83D8-4E88-BFB1-56FF5701A2FD}" type="pres">
      <dgm:prSet presAssocID="{BEE82F70-D94F-47E5-BF54-14EDF93E8738}" presName="Name21" presStyleCnt="0"/>
      <dgm:spPr/>
    </dgm:pt>
    <dgm:pt modelId="{0B669168-DC5E-411E-9D2F-F5155FAEFDDA}" type="pres">
      <dgm:prSet presAssocID="{BEE82F70-D94F-47E5-BF54-14EDF93E8738}" presName="level2Shape" presStyleLbl="node3" presStyleIdx="0" presStyleCnt="3"/>
      <dgm:spPr/>
      <dgm:t>
        <a:bodyPr/>
        <a:lstStyle/>
        <a:p>
          <a:endParaRPr lang="en-US"/>
        </a:p>
      </dgm:t>
    </dgm:pt>
    <dgm:pt modelId="{784E101B-1B2B-4508-A54A-8054AA9E2ADF}" type="pres">
      <dgm:prSet presAssocID="{BEE82F70-D94F-47E5-BF54-14EDF93E8738}" presName="hierChild3" presStyleCnt="0"/>
      <dgm:spPr/>
    </dgm:pt>
    <dgm:pt modelId="{3A7D8B54-0FAC-4EF9-A68F-BAECA62D526B}" type="pres">
      <dgm:prSet presAssocID="{112AC1E8-F8FC-461B-B8B3-DDB1D027C78C}" presName="Name19" presStyleLbl="parChTrans1D4" presStyleIdx="0" presStyleCnt="6"/>
      <dgm:spPr/>
      <dgm:t>
        <a:bodyPr/>
        <a:lstStyle/>
        <a:p>
          <a:endParaRPr lang="en-US"/>
        </a:p>
      </dgm:t>
    </dgm:pt>
    <dgm:pt modelId="{4D4AD953-9A9E-4594-BD69-C2A793A6E5E0}" type="pres">
      <dgm:prSet presAssocID="{1C5E639A-409E-4B66-B2FC-5C1461E05365}" presName="Name21" presStyleCnt="0"/>
      <dgm:spPr/>
    </dgm:pt>
    <dgm:pt modelId="{9B2F2EA7-3751-4D03-9591-25B48DDA7672}" type="pres">
      <dgm:prSet presAssocID="{1C5E639A-409E-4B66-B2FC-5C1461E05365}" presName="level2Shape" presStyleLbl="node4" presStyleIdx="0" presStyleCnt="6"/>
      <dgm:spPr/>
      <dgm:t>
        <a:bodyPr/>
        <a:lstStyle/>
        <a:p>
          <a:endParaRPr lang="en-US"/>
        </a:p>
      </dgm:t>
    </dgm:pt>
    <dgm:pt modelId="{B40FF444-57AE-46A3-9D83-96CF652D6D83}" type="pres">
      <dgm:prSet presAssocID="{1C5E639A-409E-4B66-B2FC-5C1461E05365}" presName="hierChild3" presStyleCnt="0"/>
      <dgm:spPr/>
    </dgm:pt>
    <dgm:pt modelId="{6C593767-60F0-4037-999E-9F489C8CE658}" type="pres">
      <dgm:prSet presAssocID="{8621DEC8-24D5-499B-A81B-4C7879FC863D}" presName="Name19" presStyleLbl="parChTrans1D4" presStyleIdx="1" presStyleCnt="6"/>
      <dgm:spPr/>
      <dgm:t>
        <a:bodyPr/>
        <a:lstStyle/>
        <a:p>
          <a:endParaRPr lang="en-US"/>
        </a:p>
      </dgm:t>
    </dgm:pt>
    <dgm:pt modelId="{B0FD905D-98F8-4468-A6B4-39942B1726DA}" type="pres">
      <dgm:prSet presAssocID="{6191FFCE-CCAB-42FF-9750-4E3B0CDD6C85}" presName="Name21" presStyleCnt="0"/>
      <dgm:spPr/>
    </dgm:pt>
    <dgm:pt modelId="{7CAB5C0D-5EED-4AAD-8543-51C95F97076B}" type="pres">
      <dgm:prSet presAssocID="{6191FFCE-CCAB-42FF-9750-4E3B0CDD6C85}" presName="level2Shape" presStyleLbl="node4" presStyleIdx="1" presStyleCnt="6"/>
      <dgm:spPr/>
      <dgm:t>
        <a:bodyPr/>
        <a:lstStyle/>
        <a:p>
          <a:endParaRPr lang="en-US"/>
        </a:p>
      </dgm:t>
    </dgm:pt>
    <dgm:pt modelId="{4C79112A-35CB-478F-AEE1-B78A0798CB9E}" type="pres">
      <dgm:prSet presAssocID="{6191FFCE-CCAB-42FF-9750-4E3B0CDD6C85}" presName="hierChild3" presStyleCnt="0"/>
      <dgm:spPr/>
    </dgm:pt>
    <dgm:pt modelId="{AFBDA649-87F7-4DCA-851F-2778FA5F5A00}" type="pres">
      <dgm:prSet presAssocID="{708625D5-30F8-4706-8CC7-B562E6B81DEE}" presName="Name19" presStyleLbl="parChTrans1D3" presStyleIdx="1" presStyleCnt="3"/>
      <dgm:spPr/>
      <dgm:t>
        <a:bodyPr/>
        <a:lstStyle/>
        <a:p>
          <a:endParaRPr lang="en-US"/>
        </a:p>
      </dgm:t>
    </dgm:pt>
    <dgm:pt modelId="{370CA136-B892-454B-8421-696DF3CB5D07}" type="pres">
      <dgm:prSet presAssocID="{5B1B9017-F721-4DD9-AD70-3BC68215B610}" presName="Name21" presStyleCnt="0"/>
      <dgm:spPr/>
    </dgm:pt>
    <dgm:pt modelId="{9230CFA5-76F9-4CB3-9EEA-4BB9630A77BC}" type="pres">
      <dgm:prSet presAssocID="{5B1B9017-F721-4DD9-AD70-3BC68215B610}" presName="level2Shape" presStyleLbl="node3" presStyleIdx="1" presStyleCnt="3"/>
      <dgm:spPr/>
      <dgm:t>
        <a:bodyPr/>
        <a:lstStyle/>
        <a:p>
          <a:endParaRPr lang="en-US"/>
        </a:p>
      </dgm:t>
    </dgm:pt>
    <dgm:pt modelId="{72F15807-BB16-45C0-A528-DD2F279D7D68}" type="pres">
      <dgm:prSet presAssocID="{5B1B9017-F721-4DD9-AD70-3BC68215B610}" presName="hierChild3" presStyleCnt="0"/>
      <dgm:spPr/>
    </dgm:pt>
    <dgm:pt modelId="{AA4D54DD-15A2-4CCB-B81B-8FC70EB11055}" type="pres">
      <dgm:prSet presAssocID="{5895EA3E-3F0F-4D33-97DD-69EF406F250B}" presName="Name19" presStyleLbl="parChTrans1D4" presStyleIdx="2" presStyleCnt="6"/>
      <dgm:spPr/>
      <dgm:t>
        <a:bodyPr/>
        <a:lstStyle/>
        <a:p>
          <a:endParaRPr lang="en-US"/>
        </a:p>
      </dgm:t>
    </dgm:pt>
    <dgm:pt modelId="{9DFEC2D3-95FF-47BA-8A2B-459581768AEE}" type="pres">
      <dgm:prSet presAssocID="{985887BA-763E-46CF-BC20-B555B0DD460C}" presName="Name21" presStyleCnt="0"/>
      <dgm:spPr/>
    </dgm:pt>
    <dgm:pt modelId="{3E0C5408-50D4-4A2E-B75E-85B1BCDCB5E2}" type="pres">
      <dgm:prSet presAssocID="{985887BA-763E-46CF-BC20-B555B0DD460C}" presName="level2Shape" presStyleLbl="node4" presStyleIdx="2" presStyleCnt="6"/>
      <dgm:spPr/>
      <dgm:t>
        <a:bodyPr/>
        <a:lstStyle/>
        <a:p>
          <a:endParaRPr lang="en-US"/>
        </a:p>
      </dgm:t>
    </dgm:pt>
    <dgm:pt modelId="{4606E3FD-3CCA-4AE1-B7EF-A92418DDF6C7}" type="pres">
      <dgm:prSet presAssocID="{985887BA-763E-46CF-BC20-B555B0DD460C}" presName="hierChild3" presStyleCnt="0"/>
      <dgm:spPr/>
    </dgm:pt>
    <dgm:pt modelId="{F6E05A78-FED1-439F-B2C5-94C99344EC0C}" type="pres">
      <dgm:prSet presAssocID="{AD29694E-E8FE-424E-804B-C6E230B81275}" presName="Name19" presStyleLbl="parChTrans1D4" presStyleIdx="3" presStyleCnt="6"/>
      <dgm:spPr/>
      <dgm:t>
        <a:bodyPr/>
        <a:lstStyle/>
        <a:p>
          <a:endParaRPr lang="en-US"/>
        </a:p>
      </dgm:t>
    </dgm:pt>
    <dgm:pt modelId="{7B4B6091-C93E-4F67-AC4F-75127E14E038}" type="pres">
      <dgm:prSet presAssocID="{347978BA-269B-44B5-A28A-4523A3AE956C}" presName="Name21" presStyleCnt="0"/>
      <dgm:spPr/>
    </dgm:pt>
    <dgm:pt modelId="{FF2FABB4-A4AB-43A2-BCFD-665A87E5F76D}" type="pres">
      <dgm:prSet presAssocID="{347978BA-269B-44B5-A28A-4523A3AE956C}" presName="level2Shape" presStyleLbl="node4" presStyleIdx="3" presStyleCnt="6"/>
      <dgm:spPr/>
      <dgm:t>
        <a:bodyPr/>
        <a:lstStyle/>
        <a:p>
          <a:endParaRPr lang="en-US"/>
        </a:p>
      </dgm:t>
    </dgm:pt>
    <dgm:pt modelId="{7FF8D7A3-1F7E-473B-8B58-60710D7E224E}" type="pres">
      <dgm:prSet presAssocID="{347978BA-269B-44B5-A28A-4523A3AE956C}" presName="hierChild3" presStyleCnt="0"/>
      <dgm:spPr/>
    </dgm:pt>
    <dgm:pt modelId="{CA16E1A7-29A7-49F3-BF33-166B33128415}" type="pres">
      <dgm:prSet presAssocID="{3B96C716-1C69-418F-90B3-688A519C1F72}" presName="Name19" presStyleLbl="parChTrans1D3" presStyleIdx="2" presStyleCnt="3"/>
      <dgm:spPr/>
      <dgm:t>
        <a:bodyPr/>
        <a:lstStyle/>
        <a:p>
          <a:endParaRPr lang="en-US"/>
        </a:p>
      </dgm:t>
    </dgm:pt>
    <dgm:pt modelId="{B0425EFB-512F-4498-A617-11C2CECD4274}" type="pres">
      <dgm:prSet presAssocID="{B9BE58EF-154B-4A7F-80AF-F6E9E412BF4E}" presName="Name21" presStyleCnt="0"/>
      <dgm:spPr/>
    </dgm:pt>
    <dgm:pt modelId="{B15B15AE-0BFD-484A-9218-A6FB8E90A71A}" type="pres">
      <dgm:prSet presAssocID="{B9BE58EF-154B-4A7F-80AF-F6E9E412BF4E}" presName="level2Shape" presStyleLbl="node3" presStyleIdx="2" presStyleCnt="3"/>
      <dgm:spPr/>
      <dgm:t>
        <a:bodyPr/>
        <a:lstStyle/>
        <a:p>
          <a:endParaRPr lang="en-US"/>
        </a:p>
      </dgm:t>
    </dgm:pt>
    <dgm:pt modelId="{33815B18-00F6-4FAC-B611-1DB0A7A11330}" type="pres">
      <dgm:prSet presAssocID="{B9BE58EF-154B-4A7F-80AF-F6E9E412BF4E}" presName="hierChild3" presStyleCnt="0"/>
      <dgm:spPr/>
    </dgm:pt>
    <dgm:pt modelId="{D4879FD4-C16C-4A5A-BBCA-89C90795E064}" type="pres">
      <dgm:prSet presAssocID="{1DA0A75A-21CC-40F5-9C5A-98769A98A530}" presName="Name19" presStyleLbl="parChTrans1D4" presStyleIdx="4" presStyleCnt="6"/>
      <dgm:spPr/>
      <dgm:t>
        <a:bodyPr/>
        <a:lstStyle/>
        <a:p>
          <a:endParaRPr lang="en-US"/>
        </a:p>
      </dgm:t>
    </dgm:pt>
    <dgm:pt modelId="{A961EB25-4CC0-426D-A5F3-77423ED96257}" type="pres">
      <dgm:prSet presAssocID="{138423D8-C095-40BB-B0DD-B1F3D83C0CC0}" presName="Name21" presStyleCnt="0"/>
      <dgm:spPr/>
    </dgm:pt>
    <dgm:pt modelId="{CE429148-8ADD-4FB4-87B4-0BAD6861C3A2}" type="pres">
      <dgm:prSet presAssocID="{138423D8-C095-40BB-B0DD-B1F3D83C0CC0}" presName="level2Shape" presStyleLbl="node4" presStyleIdx="4" presStyleCnt="6"/>
      <dgm:spPr/>
      <dgm:t>
        <a:bodyPr/>
        <a:lstStyle/>
        <a:p>
          <a:endParaRPr lang="en-US"/>
        </a:p>
      </dgm:t>
    </dgm:pt>
    <dgm:pt modelId="{54E58F7A-57B9-49A7-A38D-BA76B6AE34C3}" type="pres">
      <dgm:prSet presAssocID="{138423D8-C095-40BB-B0DD-B1F3D83C0CC0}" presName="hierChild3" presStyleCnt="0"/>
      <dgm:spPr/>
    </dgm:pt>
    <dgm:pt modelId="{A7E34BB7-3FB6-4D6A-9BB9-82A5A8E0D363}" type="pres">
      <dgm:prSet presAssocID="{57F1CBED-8384-41B3-BDAF-BB6C31A04119}" presName="Name19" presStyleLbl="parChTrans1D4" presStyleIdx="5" presStyleCnt="6"/>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4" presStyleIdx="5" presStyleCnt="6"/>
      <dgm:spPr/>
      <dgm:t>
        <a:bodyPr/>
        <a:lstStyle/>
        <a:p>
          <a:endParaRPr lang="en-US"/>
        </a:p>
      </dgm:t>
    </dgm:pt>
    <dgm:pt modelId="{D7CB451D-F17C-48CA-ACB7-253318CC385B}" type="pres">
      <dgm:prSet presAssocID="{593E3D5C-307F-4965-9CC2-0D81592CE23F}" presName="hierChild3" presStyleCnt="0"/>
      <dgm:spPr/>
    </dgm:pt>
    <dgm:pt modelId="{66361A5E-F819-4D66-8E7A-CDB0EA0DFE0D}" type="pres">
      <dgm:prSet presAssocID="{070A0BF8-2B2C-41DF-BA34-2BFA6906F56C}" presName="bgShapesFlow" presStyleCnt="0"/>
      <dgm:spPr/>
    </dgm:pt>
  </dgm:ptLst>
  <dgm:cxnLst>
    <dgm:cxn modelId="{D1AAD198-9FDC-4EDE-A731-9744F4103373}" type="presOf" srcId="{5B1B9017-F721-4DD9-AD70-3BC68215B610}" destId="{9230CFA5-76F9-4CB3-9EEA-4BB9630A77BC}" srcOrd="0" destOrd="0" presId="urn:microsoft.com/office/officeart/2005/8/layout/hierarchy6"/>
    <dgm:cxn modelId="{558C8708-065B-4C44-946F-FB68486138A0}" srcId="{BEE82F70-D94F-47E5-BF54-14EDF93E8738}" destId="{1C5E639A-409E-4B66-B2FC-5C1461E05365}" srcOrd="0" destOrd="0" parTransId="{112AC1E8-F8FC-461B-B8B3-DDB1D027C78C}" sibTransId="{E54A4317-D5D9-427E-B65B-9C452CAC104D}"/>
    <dgm:cxn modelId="{83D663FB-2529-4B9C-8FC0-2FCBC4ECFE04}" type="presOf" srcId="{53AF0475-4A68-407F-8D52-770E139DB8A3}" destId="{41E8C97F-791D-4C20-9355-2A6496286FF1}" srcOrd="0" destOrd="0" presId="urn:microsoft.com/office/officeart/2005/8/layout/hierarchy6"/>
    <dgm:cxn modelId="{A9640E38-90A7-4A1B-A013-A77F96CA5E94}" type="presOf" srcId="{3B96C716-1C69-418F-90B3-688A519C1F72}" destId="{CA16E1A7-29A7-49F3-BF33-166B33128415}" srcOrd="0" destOrd="0" presId="urn:microsoft.com/office/officeart/2005/8/layout/hierarchy6"/>
    <dgm:cxn modelId="{984539BB-A81C-4A70-8CE4-93589BEDB3F1}" type="presOf" srcId="{B9BE58EF-154B-4A7F-80AF-F6E9E412BF4E}" destId="{B15B15AE-0BFD-484A-9218-A6FB8E90A71A}" srcOrd="0" destOrd="0" presId="urn:microsoft.com/office/officeart/2005/8/layout/hierarchy6"/>
    <dgm:cxn modelId="{376CD889-6AC5-4F4B-BA46-4A4502279481}" type="presOf" srcId="{5895EA3E-3F0F-4D33-97DD-69EF406F250B}" destId="{AA4D54DD-15A2-4CCB-B81B-8FC70EB11055}" srcOrd="0" destOrd="0" presId="urn:microsoft.com/office/officeart/2005/8/layout/hierarchy6"/>
    <dgm:cxn modelId="{CA7CD36E-D17D-4E81-AF05-EA02A038F1AF}" type="presOf" srcId="{8621DEC8-24D5-499B-A81B-4C7879FC863D}" destId="{6C593767-60F0-4037-999E-9F489C8CE658}" srcOrd="0" destOrd="0" presId="urn:microsoft.com/office/officeart/2005/8/layout/hierarchy6"/>
    <dgm:cxn modelId="{4853BA1B-B891-424D-905D-946956772E19}" type="presOf" srcId="{BEE82F70-D94F-47E5-BF54-14EDF93E8738}" destId="{0B669168-DC5E-411E-9D2F-F5155FAEFDDA}" srcOrd="0" destOrd="0" presId="urn:microsoft.com/office/officeart/2005/8/layout/hierarchy6"/>
    <dgm:cxn modelId="{95419133-D651-490E-ACEB-04F56D32CA7A}" type="presOf" srcId="{57F1CBED-8384-41B3-BDAF-BB6C31A04119}" destId="{A7E34BB7-3FB6-4D6A-9BB9-82A5A8E0D363}" srcOrd="0" destOrd="0" presId="urn:microsoft.com/office/officeart/2005/8/layout/hierarchy6"/>
    <dgm:cxn modelId="{A11A37C9-D964-4D91-8DB3-5E49FFA57A1B}" srcId="{985887BA-763E-46CF-BC20-B555B0DD460C}" destId="{347978BA-269B-44B5-A28A-4523A3AE956C}" srcOrd="0" destOrd="0" parTransId="{AD29694E-E8FE-424E-804B-C6E230B81275}" sibTransId="{09CD858C-91FF-42ED-BA55-896496F4AB00}"/>
    <dgm:cxn modelId="{D32068F1-D617-4BE1-B2B6-50AD10E1B69C}" srcId="{1C5E639A-409E-4B66-B2FC-5C1461E05365}" destId="{6191FFCE-CCAB-42FF-9750-4E3B0CDD6C85}" srcOrd="0" destOrd="0" parTransId="{8621DEC8-24D5-499B-A81B-4C7879FC863D}" sibTransId="{DD57F1B6-4EE1-4850-B79C-DCCA4DBF72A0}"/>
    <dgm:cxn modelId="{08253741-96DC-4967-AF2B-736982D53B27}" type="presOf" srcId="{347978BA-269B-44B5-A28A-4523A3AE956C}" destId="{FF2FABB4-A4AB-43A2-BCFD-665A87E5F76D}" srcOrd="0" destOrd="0" presId="urn:microsoft.com/office/officeart/2005/8/layout/hierarchy6"/>
    <dgm:cxn modelId="{8124F7DB-D0AF-4B49-BFF1-0B5916D0F64D}" type="presOf" srcId="{AD29694E-E8FE-424E-804B-C6E230B81275}" destId="{F6E05A78-FED1-439F-B2C5-94C99344EC0C}" srcOrd="0" destOrd="0" presId="urn:microsoft.com/office/officeart/2005/8/layout/hierarchy6"/>
    <dgm:cxn modelId="{AC001614-DBB7-4F5D-ABE6-2C560E319277}" srcId="{9623D42C-4AEE-426F-8534-B40AC3802A96}" destId="{B9BE58EF-154B-4A7F-80AF-F6E9E412BF4E}" srcOrd="2" destOrd="0" parTransId="{3B96C716-1C69-418F-90B3-688A519C1F72}" sibTransId="{6A2D6323-C9A0-41C5-AAA1-492F4E77EBFC}"/>
    <dgm:cxn modelId="{792E9064-1154-472F-AC95-05DDF067E608}" type="presOf" srcId="{08DD4011-CC3C-41FC-86FA-9095FD565CC2}" destId="{24A41663-E5AC-44C0-95CD-B77172F3FB8C}" srcOrd="0" destOrd="0" presId="urn:microsoft.com/office/officeart/2005/8/layout/hierarchy6"/>
    <dgm:cxn modelId="{8A66F365-F365-443C-B727-B8B5C5042287}" srcId="{9623D42C-4AEE-426F-8534-B40AC3802A96}" destId="{BEE82F70-D94F-47E5-BF54-14EDF93E8738}" srcOrd="0" destOrd="0" parTransId="{BC990BCB-0D89-49F4-8B21-51400ED1D9CF}" sibTransId="{7ED17405-CAD1-4C10-83B5-1F9050431DC3}"/>
    <dgm:cxn modelId="{1961D5AE-B384-4537-8ACD-6DD3AA229C83}" type="presOf" srcId="{9623D42C-4AEE-426F-8534-B40AC3802A96}" destId="{A2B6A216-24D2-4872-B5A9-D830EF42ED07}" srcOrd="0" destOrd="0" presId="urn:microsoft.com/office/officeart/2005/8/layout/hierarchy6"/>
    <dgm:cxn modelId="{84ABDD39-4046-46F1-8A91-F312AFC756E0}" srcId="{138423D8-C095-40BB-B0DD-B1F3D83C0CC0}" destId="{593E3D5C-307F-4965-9CC2-0D81592CE23F}" srcOrd="0" destOrd="0" parTransId="{57F1CBED-8384-41B3-BDAF-BB6C31A04119}" sibTransId="{CC63F050-1CFF-4E75-8C86-A6C30079B872}"/>
    <dgm:cxn modelId="{DADE7155-80A4-416C-B2BD-14644B621204}" type="presOf" srcId="{BC990BCB-0D89-49F4-8B21-51400ED1D9CF}" destId="{967397E7-75E5-4719-81CB-213D9A361E5B}" srcOrd="0" destOrd="0" presId="urn:microsoft.com/office/officeart/2005/8/layout/hierarchy6"/>
    <dgm:cxn modelId="{ABA58429-2C34-46F7-BF8B-F5F74CB9C8AD}" type="presOf" srcId="{1DA0A75A-21CC-40F5-9C5A-98769A98A530}" destId="{D4879FD4-C16C-4A5A-BBCA-89C90795E064}" srcOrd="0" destOrd="0" presId="urn:microsoft.com/office/officeart/2005/8/layout/hierarchy6"/>
    <dgm:cxn modelId="{3634DFB5-F742-4343-9C87-1B411E9E8DC2}" type="presOf" srcId="{708625D5-30F8-4706-8CC7-B562E6B81DEE}" destId="{AFBDA649-87F7-4DCA-851F-2778FA5F5A00}" srcOrd="0" destOrd="0" presId="urn:microsoft.com/office/officeart/2005/8/layout/hierarchy6"/>
    <dgm:cxn modelId="{8861E3AC-0758-428C-98AF-5F13ABF5403E}" srcId="{B9BE58EF-154B-4A7F-80AF-F6E9E412BF4E}" destId="{138423D8-C095-40BB-B0DD-B1F3D83C0CC0}" srcOrd="0" destOrd="0" parTransId="{1DA0A75A-21CC-40F5-9C5A-98769A98A530}" sibTransId="{695D1DB1-AA61-47F4-AC30-13EFA70C1BC0}"/>
    <dgm:cxn modelId="{5DE8F404-2B68-4ACD-85A1-4D471BBE82BF}" type="presOf" srcId="{1C5E639A-409E-4B66-B2FC-5C1461E05365}" destId="{9B2F2EA7-3751-4D03-9591-25B48DDA7672}" srcOrd="0" destOrd="0" presId="urn:microsoft.com/office/officeart/2005/8/layout/hierarchy6"/>
    <dgm:cxn modelId="{1FFAE409-1A81-4163-B955-6D505CA1AE28}" srcId="{5B1B9017-F721-4DD9-AD70-3BC68215B610}" destId="{985887BA-763E-46CF-BC20-B555B0DD460C}" srcOrd="0" destOrd="0" parTransId="{5895EA3E-3F0F-4D33-97DD-69EF406F250B}" sibTransId="{A53E89ED-ECDC-4F72-A39A-5DB22FE37DD4}"/>
    <dgm:cxn modelId="{A8BA683B-64DB-442A-9E81-0EB0F30D6ECD}" type="presOf" srcId="{138423D8-C095-40BB-B0DD-B1F3D83C0CC0}" destId="{CE429148-8ADD-4FB4-87B4-0BAD6861C3A2}" srcOrd="0" destOrd="0" presId="urn:microsoft.com/office/officeart/2005/8/layout/hierarchy6"/>
    <dgm:cxn modelId="{0864B77B-09BD-478E-A1D1-3F6267F1D118}" type="presOf" srcId="{070A0BF8-2B2C-41DF-BA34-2BFA6906F56C}" destId="{8307A4A7-82AE-4510-B868-1A2CE1D68451}" srcOrd="0" destOrd="0" presId="urn:microsoft.com/office/officeart/2005/8/layout/hierarchy6"/>
    <dgm:cxn modelId="{DBF7D4A8-8047-4987-874A-CC61590C17F5}" type="presOf" srcId="{6191FFCE-CCAB-42FF-9750-4E3B0CDD6C85}" destId="{7CAB5C0D-5EED-4AAD-8543-51C95F97076B}"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74007088-C2FE-4A39-BC55-296F7CA6E805}" type="presOf" srcId="{593E3D5C-307F-4965-9CC2-0D81592CE23F}" destId="{786A0CE0-DC87-49AB-B3FD-4782CDAD1A1F}" srcOrd="0" destOrd="0" presId="urn:microsoft.com/office/officeart/2005/8/layout/hierarchy6"/>
    <dgm:cxn modelId="{FDE8DED7-1BC9-477B-8F61-F61479B6FED9}" srcId="{070A0BF8-2B2C-41DF-BA34-2BFA6906F56C}" destId="{53AF0475-4A68-407F-8D52-770E139DB8A3}" srcOrd="0" destOrd="0" parTransId="{A3491286-8FCC-4B4D-AE0E-0D824FC90727}" sibTransId="{97FBD758-4F99-469A-B00F-796971D218EE}"/>
    <dgm:cxn modelId="{8E7F0920-057C-4111-B556-E255135CAAC6}" type="presOf" srcId="{112AC1E8-F8FC-461B-B8B3-DDB1D027C78C}" destId="{3A7D8B54-0FAC-4EF9-A68F-BAECA62D526B}" srcOrd="0" destOrd="0" presId="urn:microsoft.com/office/officeart/2005/8/layout/hierarchy6"/>
    <dgm:cxn modelId="{C98BF755-2CF9-4D23-A79A-06739BE34D70}" srcId="{9623D42C-4AEE-426F-8534-B40AC3802A96}" destId="{5B1B9017-F721-4DD9-AD70-3BC68215B610}" srcOrd="1" destOrd="0" parTransId="{708625D5-30F8-4706-8CC7-B562E6B81DEE}" sibTransId="{90EA45D1-7F2F-4AF5-B88D-B75D130A0BA5}"/>
    <dgm:cxn modelId="{51F27BBE-487A-4CBF-8739-C5AAE22B8E8D}" type="presOf" srcId="{985887BA-763E-46CF-BC20-B555B0DD460C}" destId="{3E0C5408-50D4-4A2E-B75E-85B1BCDCB5E2}" srcOrd="0" destOrd="0" presId="urn:microsoft.com/office/officeart/2005/8/layout/hierarchy6"/>
    <dgm:cxn modelId="{77E30F19-585C-4673-B049-7A512792F392}" type="presParOf" srcId="{8307A4A7-82AE-4510-B868-1A2CE1D68451}" destId="{1D91668D-3101-4F0A-B55A-389B4DAE3765}" srcOrd="0" destOrd="0" presId="urn:microsoft.com/office/officeart/2005/8/layout/hierarchy6"/>
    <dgm:cxn modelId="{EC6AFE6D-4EC0-44D0-86E1-0670BE8401C2}" type="presParOf" srcId="{1D91668D-3101-4F0A-B55A-389B4DAE3765}" destId="{BD151EC4-D80B-49BD-BCA5-5D555F723F5B}" srcOrd="0" destOrd="0" presId="urn:microsoft.com/office/officeart/2005/8/layout/hierarchy6"/>
    <dgm:cxn modelId="{EBF19570-5BA1-47FA-9095-B2F4B898B7BA}" type="presParOf" srcId="{BD151EC4-D80B-49BD-BCA5-5D555F723F5B}" destId="{122D17A9-EF72-4BF3-8165-5682E518162B}" srcOrd="0" destOrd="0" presId="urn:microsoft.com/office/officeart/2005/8/layout/hierarchy6"/>
    <dgm:cxn modelId="{E5D517E7-5EB1-4F9E-B537-3F1BF79DB808}" type="presParOf" srcId="{122D17A9-EF72-4BF3-8165-5682E518162B}" destId="{41E8C97F-791D-4C20-9355-2A6496286FF1}" srcOrd="0" destOrd="0" presId="urn:microsoft.com/office/officeart/2005/8/layout/hierarchy6"/>
    <dgm:cxn modelId="{8CB7C25F-E40C-4CCD-8C9C-4219715D9762}" type="presParOf" srcId="{122D17A9-EF72-4BF3-8165-5682E518162B}" destId="{090C1862-D6F1-4AF5-A54A-61D5AC8A77D0}" srcOrd="1" destOrd="0" presId="urn:microsoft.com/office/officeart/2005/8/layout/hierarchy6"/>
    <dgm:cxn modelId="{9E565924-85B7-4765-9E38-C4AA38347C9C}" type="presParOf" srcId="{090C1862-D6F1-4AF5-A54A-61D5AC8A77D0}" destId="{24A41663-E5AC-44C0-95CD-B77172F3FB8C}" srcOrd="0" destOrd="0" presId="urn:microsoft.com/office/officeart/2005/8/layout/hierarchy6"/>
    <dgm:cxn modelId="{4A4041E5-DD23-457F-85F0-56F1E93A64D4}" type="presParOf" srcId="{090C1862-D6F1-4AF5-A54A-61D5AC8A77D0}" destId="{E3BFBA9C-42D3-4D58-B25C-9EB019529A71}" srcOrd="1" destOrd="0" presId="urn:microsoft.com/office/officeart/2005/8/layout/hierarchy6"/>
    <dgm:cxn modelId="{FC2D7F60-FB84-49B2-819D-2F0693CF8C82}" type="presParOf" srcId="{E3BFBA9C-42D3-4D58-B25C-9EB019529A71}" destId="{A2B6A216-24D2-4872-B5A9-D830EF42ED07}" srcOrd="0" destOrd="0" presId="urn:microsoft.com/office/officeart/2005/8/layout/hierarchy6"/>
    <dgm:cxn modelId="{4F0049CE-3F2C-42C6-BF8C-31EC01B57F65}" type="presParOf" srcId="{E3BFBA9C-42D3-4D58-B25C-9EB019529A71}" destId="{16380EC8-2510-473D-834B-FB6B77DEBD5B}" srcOrd="1" destOrd="0" presId="urn:microsoft.com/office/officeart/2005/8/layout/hierarchy6"/>
    <dgm:cxn modelId="{788DD747-5EE4-459D-9C63-CB2D3A207DAE}" type="presParOf" srcId="{16380EC8-2510-473D-834B-FB6B77DEBD5B}" destId="{967397E7-75E5-4719-81CB-213D9A361E5B}" srcOrd="0" destOrd="0" presId="urn:microsoft.com/office/officeart/2005/8/layout/hierarchy6"/>
    <dgm:cxn modelId="{6972A141-9CB4-4371-B018-F01E79C4F930}" type="presParOf" srcId="{16380EC8-2510-473D-834B-FB6B77DEBD5B}" destId="{5553FF5C-83D8-4E88-BFB1-56FF5701A2FD}" srcOrd="1" destOrd="0" presId="urn:microsoft.com/office/officeart/2005/8/layout/hierarchy6"/>
    <dgm:cxn modelId="{30E69D4A-B428-4B31-A77E-880418926168}" type="presParOf" srcId="{5553FF5C-83D8-4E88-BFB1-56FF5701A2FD}" destId="{0B669168-DC5E-411E-9D2F-F5155FAEFDDA}" srcOrd="0" destOrd="0" presId="urn:microsoft.com/office/officeart/2005/8/layout/hierarchy6"/>
    <dgm:cxn modelId="{C2FBAF88-CED0-4CC8-9805-0AA1938DDC14}" type="presParOf" srcId="{5553FF5C-83D8-4E88-BFB1-56FF5701A2FD}" destId="{784E101B-1B2B-4508-A54A-8054AA9E2ADF}" srcOrd="1" destOrd="0" presId="urn:microsoft.com/office/officeart/2005/8/layout/hierarchy6"/>
    <dgm:cxn modelId="{80C6FE4F-F542-4E0F-9B3D-0B6C043C93A8}" type="presParOf" srcId="{784E101B-1B2B-4508-A54A-8054AA9E2ADF}" destId="{3A7D8B54-0FAC-4EF9-A68F-BAECA62D526B}" srcOrd="0" destOrd="0" presId="urn:microsoft.com/office/officeart/2005/8/layout/hierarchy6"/>
    <dgm:cxn modelId="{A938237C-7F17-4B5F-BAFC-3753C156ABA0}" type="presParOf" srcId="{784E101B-1B2B-4508-A54A-8054AA9E2ADF}" destId="{4D4AD953-9A9E-4594-BD69-C2A793A6E5E0}" srcOrd="1" destOrd="0" presId="urn:microsoft.com/office/officeart/2005/8/layout/hierarchy6"/>
    <dgm:cxn modelId="{F8AB4A0E-AD99-4EF8-874E-B15347FD4A23}" type="presParOf" srcId="{4D4AD953-9A9E-4594-BD69-C2A793A6E5E0}" destId="{9B2F2EA7-3751-4D03-9591-25B48DDA7672}" srcOrd="0" destOrd="0" presId="urn:microsoft.com/office/officeart/2005/8/layout/hierarchy6"/>
    <dgm:cxn modelId="{9A059C23-FD80-4592-A36D-3CBF63A5B211}" type="presParOf" srcId="{4D4AD953-9A9E-4594-BD69-C2A793A6E5E0}" destId="{B40FF444-57AE-46A3-9D83-96CF652D6D83}" srcOrd="1" destOrd="0" presId="urn:microsoft.com/office/officeart/2005/8/layout/hierarchy6"/>
    <dgm:cxn modelId="{CBC01FB1-5768-4635-882B-0336EADDFDE0}" type="presParOf" srcId="{B40FF444-57AE-46A3-9D83-96CF652D6D83}" destId="{6C593767-60F0-4037-999E-9F489C8CE658}" srcOrd="0" destOrd="0" presId="urn:microsoft.com/office/officeart/2005/8/layout/hierarchy6"/>
    <dgm:cxn modelId="{1548D74E-BAB2-43E8-A7BE-908433DE0EBA}" type="presParOf" srcId="{B40FF444-57AE-46A3-9D83-96CF652D6D83}" destId="{B0FD905D-98F8-4468-A6B4-39942B1726DA}" srcOrd="1" destOrd="0" presId="urn:microsoft.com/office/officeart/2005/8/layout/hierarchy6"/>
    <dgm:cxn modelId="{01BB2C66-3861-4D81-966A-298115D3212B}" type="presParOf" srcId="{B0FD905D-98F8-4468-A6B4-39942B1726DA}" destId="{7CAB5C0D-5EED-4AAD-8543-51C95F97076B}" srcOrd="0" destOrd="0" presId="urn:microsoft.com/office/officeart/2005/8/layout/hierarchy6"/>
    <dgm:cxn modelId="{F03CCDC7-5161-4A59-A455-185598869811}" type="presParOf" srcId="{B0FD905D-98F8-4468-A6B4-39942B1726DA}" destId="{4C79112A-35CB-478F-AEE1-B78A0798CB9E}" srcOrd="1" destOrd="0" presId="urn:microsoft.com/office/officeart/2005/8/layout/hierarchy6"/>
    <dgm:cxn modelId="{AF7C17C4-5840-436B-AAF5-709370EF42EC}" type="presParOf" srcId="{16380EC8-2510-473D-834B-FB6B77DEBD5B}" destId="{AFBDA649-87F7-4DCA-851F-2778FA5F5A00}" srcOrd="2" destOrd="0" presId="urn:microsoft.com/office/officeart/2005/8/layout/hierarchy6"/>
    <dgm:cxn modelId="{0C312FE7-59F8-48FA-A1F4-757B9D52D66B}" type="presParOf" srcId="{16380EC8-2510-473D-834B-FB6B77DEBD5B}" destId="{370CA136-B892-454B-8421-696DF3CB5D07}" srcOrd="3" destOrd="0" presId="urn:microsoft.com/office/officeart/2005/8/layout/hierarchy6"/>
    <dgm:cxn modelId="{372AABC1-F567-43E9-861D-FAC93E12A2D7}" type="presParOf" srcId="{370CA136-B892-454B-8421-696DF3CB5D07}" destId="{9230CFA5-76F9-4CB3-9EEA-4BB9630A77BC}" srcOrd="0" destOrd="0" presId="urn:microsoft.com/office/officeart/2005/8/layout/hierarchy6"/>
    <dgm:cxn modelId="{FBA44663-3020-424B-9BD7-50F1F8BEDA29}" type="presParOf" srcId="{370CA136-B892-454B-8421-696DF3CB5D07}" destId="{72F15807-BB16-45C0-A528-DD2F279D7D68}" srcOrd="1" destOrd="0" presId="urn:microsoft.com/office/officeart/2005/8/layout/hierarchy6"/>
    <dgm:cxn modelId="{C9FDD08C-9C50-4CD6-94CC-7DF0091FE30F}" type="presParOf" srcId="{72F15807-BB16-45C0-A528-DD2F279D7D68}" destId="{AA4D54DD-15A2-4CCB-B81B-8FC70EB11055}" srcOrd="0" destOrd="0" presId="urn:microsoft.com/office/officeart/2005/8/layout/hierarchy6"/>
    <dgm:cxn modelId="{9EADAD3C-B733-4573-8898-BD0013F6B650}" type="presParOf" srcId="{72F15807-BB16-45C0-A528-DD2F279D7D68}" destId="{9DFEC2D3-95FF-47BA-8A2B-459581768AEE}" srcOrd="1" destOrd="0" presId="urn:microsoft.com/office/officeart/2005/8/layout/hierarchy6"/>
    <dgm:cxn modelId="{C6076494-78CF-44AB-BAE4-532D371B8AB0}" type="presParOf" srcId="{9DFEC2D3-95FF-47BA-8A2B-459581768AEE}" destId="{3E0C5408-50D4-4A2E-B75E-85B1BCDCB5E2}" srcOrd="0" destOrd="0" presId="urn:microsoft.com/office/officeart/2005/8/layout/hierarchy6"/>
    <dgm:cxn modelId="{1043535E-5D2A-43F7-B4D6-9E949FE3A534}" type="presParOf" srcId="{9DFEC2D3-95FF-47BA-8A2B-459581768AEE}" destId="{4606E3FD-3CCA-4AE1-B7EF-A92418DDF6C7}" srcOrd="1" destOrd="0" presId="urn:microsoft.com/office/officeart/2005/8/layout/hierarchy6"/>
    <dgm:cxn modelId="{3514AC5C-D032-4CC6-8F22-4CC15EF8C94F}" type="presParOf" srcId="{4606E3FD-3CCA-4AE1-B7EF-A92418DDF6C7}" destId="{F6E05A78-FED1-439F-B2C5-94C99344EC0C}" srcOrd="0" destOrd="0" presId="urn:microsoft.com/office/officeart/2005/8/layout/hierarchy6"/>
    <dgm:cxn modelId="{F8BA8690-F47B-44E0-93A6-3C4695B7899E}" type="presParOf" srcId="{4606E3FD-3CCA-4AE1-B7EF-A92418DDF6C7}" destId="{7B4B6091-C93E-4F67-AC4F-75127E14E038}" srcOrd="1" destOrd="0" presId="urn:microsoft.com/office/officeart/2005/8/layout/hierarchy6"/>
    <dgm:cxn modelId="{5A35EC48-C0FA-414B-9269-A0D6E08EB810}" type="presParOf" srcId="{7B4B6091-C93E-4F67-AC4F-75127E14E038}" destId="{FF2FABB4-A4AB-43A2-BCFD-665A87E5F76D}" srcOrd="0" destOrd="0" presId="urn:microsoft.com/office/officeart/2005/8/layout/hierarchy6"/>
    <dgm:cxn modelId="{0E95C687-5230-405E-B85F-886D02D127D8}" type="presParOf" srcId="{7B4B6091-C93E-4F67-AC4F-75127E14E038}" destId="{7FF8D7A3-1F7E-473B-8B58-60710D7E224E}" srcOrd="1" destOrd="0" presId="urn:microsoft.com/office/officeart/2005/8/layout/hierarchy6"/>
    <dgm:cxn modelId="{73A43407-CBD8-4BE6-80FB-7D9DBB0DD672}" type="presParOf" srcId="{16380EC8-2510-473D-834B-FB6B77DEBD5B}" destId="{CA16E1A7-29A7-49F3-BF33-166B33128415}" srcOrd="4" destOrd="0" presId="urn:microsoft.com/office/officeart/2005/8/layout/hierarchy6"/>
    <dgm:cxn modelId="{AAEAF73E-CF54-435A-B5A0-4D13BAD0E78F}" type="presParOf" srcId="{16380EC8-2510-473D-834B-FB6B77DEBD5B}" destId="{B0425EFB-512F-4498-A617-11C2CECD4274}" srcOrd="5" destOrd="0" presId="urn:microsoft.com/office/officeart/2005/8/layout/hierarchy6"/>
    <dgm:cxn modelId="{2C69EE13-5373-47EC-B610-8B663EA1B976}" type="presParOf" srcId="{B0425EFB-512F-4498-A617-11C2CECD4274}" destId="{B15B15AE-0BFD-484A-9218-A6FB8E90A71A}" srcOrd="0" destOrd="0" presId="urn:microsoft.com/office/officeart/2005/8/layout/hierarchy6"/>
    <dgm:cxn modelId="{5E598B59-46C2-4A98-A4A8-C7EE97CCC72E}" type="presParOf" srcId="{B0425EFB-512F-4498-A617-11C2CECD4274}" destId="{33815B18-00F6-4FAC-B611-1DB0A7A11330}" srcOrd="1" destOrd="0" presId="urn:microsoft.com/office/officeart/2005/8/layout/hierarchy6"/>
    <dgm:cxn modelId="{559D572B-50B1-4F93-A51E-91DCD8C71827}" type="presParOf" srcId="{33815B18-00F6-4FAC-B611-1DB0A7A11330}" destId="{D4879FD4-C16C-4A5A-BBCA-89C90795E064}" srcOrd="0" destOrd="0" presId="urn:microsoft.com/office/officeart/2005/8/layout/hierarchy6"/>
    <dgm:cxn modelId="{E78D5A4B-0364-4B56-B028-2DD051B2E216}" type="presParOf" srcId="{33815B18-00F6-4FAC-B611-1DB0A7A11330}" destId="{A961EB25-4CC0-426D-A5F3-77423ED96257}" srcOrd="1" destOrd="0" presId="urn:microsoft.com/office/officeart/2005/8/layout/hierarchy6"/>
    <dgm:cxn modelId="{BD98D2B5-0359-454C-89EB-D670AB860D6A}" type="presParOf" srcId="{A961EB25-4CC0-426D-A5F3-77423ED96257}" destId="{CE429148-8ADD-4FB4-87B4-0BAD6861C3A2}" srcOrd="0" destOrd="0" presId="urn:microsoft.com/office/officeart/2005/8/layout/hierarchy6"/>
    <dgm:cxn modelId="{8B530F21-24E0-4367-8942-60B7EADF0E88}" type="presParOf" srcId="{A961EB25-4CC0-426D-A5F3-77423ED96257}" destId="{54E58F7A-57B9-49A7-A38D-BA76B6AE34C3}" srcOrd="1" destOrd="0" presId="urn:microsoft.com/office/officeart/2005/8/layout/hierarchy6"/>
    <dgm:cxn modelId="{AD87E3BA-21EF-408C-A3FA-E88392CDC101}" type="presParOf" srcId="{54E58F7A-57B9-49A7-A38D-BA76B6AE34C3}" destId="{A7E34BB7-3FB6-4D6A-9BB9-82A5A8E0D363}" srcOrd="0" destOrd="0" presId="urn:microsoft.com/office/officeart/2005/8/layout/hierarchy6"/>
    <dgm:cxn modelId="{E71A3F1D-55EB-4054-89C5-F5C095B323F8}" type="presParOf" srcId="{54E58F7A-57B9-49A7-A38D-BA76B6AE34C3}" destId="{0AF25418-D218-4A16-8333-A472ABB0B291}" srcOrd="1" destOrd="0" presId="urn:microsoft.com/office/officeart/2005/8/layout/hierarchy6"/>
    <dgm:cxn modelId="{525C0276-FE89-48BB-A4D4-E3C848656136}" type="presParOf" srcId="{0AF25418-D218-4A16-8333-A472ABB0B291}" destId="{786A0CE0-DC87-49AB-B3FD-4782CDAD1A1F}" srcOrd="0" destOrd="0" presId="urn:microsoft.com/office/officeart/2005/8/layout/hierarchy6"/>
    <dgm:cxn modelId="{78639F3E-8904-48BD-8531-14BFF99F3695}" type="presParOf" srcId="{0AF25418-D218-4A16-8333-A472ABB0B291}" destId="{D7CB451D-F17C-48CA-ACB7-253318CC385B}" srcOrd="1" destOrd="0" presId="urn:microsoft.com/office/officeart/2005/8/layout/hierarchy6"/>
    <dgm:cxn modelId="{310DDDF1-4661-4644-876D-DCB2CF976BA0}"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9D9E0966-46F0-47FB-82CB-F7A8EF001EB2}">
      <dgm:prSet phldrT="[Text]"/>
      <dgm:spPr/>
      <dgm:t>
        <a:bodyPr/>
        <a:lstStyle/>
        <a:p>
          <a:endParaRPr lang="en-US" dirty="0"/>
        </a:p>
      </dgm:t>
    </dgm:pt>
    <dgm:pt modelId="{169465DB-7F97-4687-BA38-F67AB29EAD84}" type="parTrans" cxnId="{CE9C8309-9DA2-45B9-91DA-F14EBE0217D5}">
      <dgm:prSet/>
      <dgm:spPr/>
      <dgm:t>
        <a:bodyPr/>
        <a:lstStyle/>
        <a:p>
          <a:endParaRPr lang="en-US"/>
        </a:p>
      </dgm:t>
    </dgm:pt>
    <dgm:pt modelId="{CB39B17B-5FC3-48AA-9119-553316DD9239}" type="sibTrans" cxnId="{CE9C8309-9DA2-45B9-91DA-F14EBE0217D5}">
      <dgm:prSet/>
      <dgm:spPr/>
      <dgm:t>
        <a:bodyPr/>
        <a:lstStyle/>
        <a:p>
          <a:endParaRPr lang="en-US"/>
        </a:p>
      </dgm:t>
    </dgm:pt>
    <dgm:pt modelId="{A218C733-2DE2-4494-AB65-31777FDB5A2C}">
      <dgm:prSet phldrT="[Text]"/>
      <dgm:spPr/>
      <dgm:t>
        <a:bodyPr/>
        <a:lstStyle/>
        <a:p>
          <a:endParaRPr lang="en-US" dirty="0"/>
        </a:p>
      </dgm:t>
    </dgm:pt>
    <dgm:pt modelId="{721D3410-76F4-418A-8CD3-51B0D9221E41}" type="parTrans" cxnId="{F92A7DE2-C279-4667-8ADE-12D472FE0AD3}">
      <dgm:prSet/>
      <dgm:spPr/>
      <dgm:t>
        <a:bodyPr/>
        <a:lstStyle/>
        <a:p>
          <a:endParaRPr lang="en-US"/>
        </a:p>
      </dgm:t>
    </dgm:pt>
    <dgm:pt modelId="{8DE6340E-F339-48F0-AB87-4E04879CBCD4}" type="sibTrans" cxnId="{F92A7DE2-C279-4667-8ADE-12D472FE0AD3}">
      <dgm:prSet/>
      <dgm:spPr/>
      <dgm:t>
        <a:bodyPr/>
        <a:lstStyle/>
        <a:p>
          <a:endParaRPr lang="en-US"/>
        </a:p>
      </dgm:t>
    </dgm:pt>
    <dgm:pt modelId="{9CCA63D9-6583-4751-AC41-C9F658F1CD45}">
      <dgm:prSet phldrT="[Text]"/>
      <dgm:spPr/>
      <dgm:t>
        <a:bodyPr/>
        <a:lstStyle/>
        <a:p>
          <a:endParaRPr lang="en-US" dirty="0"/>
        </a:p>
      </dgm:t>
    </dgm:pt>
    <dgm:pt modelId="{9F7C6AA7-DC91-4722-8566-5B681F3DEAE1}" type="parTrans" cxnId="{61BC9FCB-EB42-4608-BB70-52075E89A96F}">
      <dgm:prSet/>
      <dgm:spPr/>
      <dgm:t>
        <a:bodyPr/>
        <a:lstStyle/>
        <a:p>
          <a:endParaRPr lang="en-US"/>
        </a:p>
      </dgm:t>
    </dgm:pt>
    <dgm:pt modelId="{D5706F5B-087D-4D4E-B2DE-1D4A61BC9B35}" type="sibTrans" cxnId="{61BC9FCB-EB42-4608-BB70-52075E89A96F}">
      <dgm:prSet/>
      <dgm:spPr/>
      <dgm:t>
        <a:bodyPr/>
        <a:lstStyle/>
        <a:p>
          <a:endParaRPr lang="en-US"/>
        </a:p>
      </dgm:t>
    </dgm:pt>
    <dgm:pt modelId="{4E4433EA-C9C7-46DE-9F3D-2AFA304D2B22}">
      <dgm:prSet phldrT="[Text]"/>
      <dgm:spPr/>
      <dgm:t>
        <a:bodyPr/>
        <a:lstStyle/>
        <a:p>
          <a:endParaRPr lang="en-US" dirty="0"/>
        </a:p>
      </dgm:t>
    </dgm:pt>
    <dgm:pt modelId="{E05C1961-DE7F-45E9-9ABD-41CED8E1236D}" type="parTrans" cxnId="{F1EA2378-ECAA-4EF4-BA71-024A60F914D1}">
      <dgm:prSet/>
      <dgm:spPr/>
      <dgm:t>
        <a:bodyPr/>
        <a:lstStyle/>
        <a:p>
          <a:endParaRPr lang="en-US"/>
        </a:p>
      </dgm:t>
    </dgm:pt>
    <dgm:pt modelId="{C30D9B41-9C43-4CF8-A72D-83238D2A32D5}" type="sibTrans" cxnId="{F1EA2378-ECAA-4EF4-BA71-024A60F914D1}">
      <dgm:prSet/>
      <dgm:spPr/>
      <dgm:t>
        <a:bodyPr/>
        <a:lstStyle/>
        <a:p>
          <a:endParaRPr lang="en-US"/>
        </a:p>
      </dgm:t>
    </dgm:pt>
    <dgm:pt modelId="{EC10FA87-4B43-4E66-8852-0F515C5D454E}">
      <dgm:prSet phldrT="[Text]"/>
      <dgm:spPr/>
      <dgm:t>
        <a:bodyPr/>
        <a:lstStyle/>
        <a:p>
          <a:endParaRPr lang="en-US" dirty="0"/>
        </a:p>
      </dgm:t>
    </dgm:pt>
    <dgm:pt modelId="{C286BE86-0341-4D25-8B55-6E5A69D29AF8}" type="parTrans" cxnId="{6A57606E-F977-41CC-A9B0-C1080AD660F9}">
      <dgm:prSet/>
      <dgm:spPr/>
      <dgm:t>
        <a:bodyPr/>
        <a:lstStyle/>
        <a:p>
          <a:endParaRPr lang="en-US"/>
        </a:p>
      </dgm:t>
    </dgm:pt>
    <dgm:pt modelId="{6BBC788A-3073-42BA-B5CD-716B4EDB020B}" type="sibTrans" cxnId="{6A57606E-F977-41CC-A9B0-C1080AD660F9}">
      <dgm:prSet/>
      <dgm:spPr/>
      <dgm:t>
        <a:bodyPr/>
        <a:lstStyle/>
        <a:p>
          <a:endParaRPr lang="en-US"/>
        </a:p>
      </dgm:t>
    </dgm:pt>
    <dgm:pt modelId="{A4E27F2B-E766-45F2-839B-AC69AA54D27D}">
      <dgm:prSet phldrT="[Text]"/>
      <dgm:spPr/>
      <dgm:t>
        <a:bodyPr/>
        <a:lstStyle/>
        <a:p>
          <a:endParaRPr lang="en-US" dirty="0"/>
        </a:p>
      </dgm:t>
    </dgm:pt>
    <dgm:pt modelId="{6B6A44B5-CE7E-4781-9443-8DB5F26325C2}" type="parTrans" cxnId="{4A9FCCCD-9D1C-4700-8519-1B87C7D7C9F9}">
      <dgm:prSet/>
      <dgm:spPr/>
      <dgm:t>
        <a:bodyPr/>
        <a:lstStyle/>
        <a:p>
          <a:endParaRPr lang="en-US"/>
        </a:p>
      </dgm:t>
    </dgm:pt>
    <dgm:pt modelId="{0062286B-8D21-4616-B056-FD5B68743180}" type="sibTrans" cxnId="{4A9FCCCD-9D1C-4700-8519-1B87C7D7C9F9}">
      <dgm:prSet/>
      <dgm:spPr/>
      <dgm:t>
        <a:bodyPr/>
        <a:lstStyle/>
        <a:p>
          <a:endParaRPr lang="en-US"/>
        </a:p>
      </dgm:t>
    </dgm:pt>
    <dgm:pt modelId="{69F3756A-DA3B-4BA2-ADAD-AFCDECDFC5A9}">
      <dgm:prSet phldrT="[Text]"/>
      <dgm:spPr/>
      <dgm:t>
        <a:bodyPr/>
        <a:lstStyle/>
        <a:p>
          <a:endParaRPr lang="en-US" dirty="0"/>
        </a:p>
      </dgm:t>
    </dgm:pt>
    <dgm:pt modelId="{C3B25DD5-4218-4BB1-80D8-51206FD05B39}" type="parTrans" cxnId="{125A86D1-EDAC-4716-A94A-F36FD6EAA7C6}">
      <dgm:prSet/>
      <dgm:spPr/>
      <dgm:t>
        <a:bodyPr/>
        <a:lstStyle/>
        <a:p>
          <a:endParaRPr lang="en-US"/>
        </a:p>
      </dgm:t>
    </dgm:pt>
    <dgm:pt modelId="{30D79D0C-2257-4DA9-BF5C-513F4E50D4FD}" type="sibTrans" cxnId="{125A86D1-EDAC-4716-A94A-F36FD6EAA7C6}">
      <dgm:prSet/>
      <dgm:spPr/>
      <dgm:t>
        <a:bodyPr/>
        <a:lstStyle/>
        <a:p>
          <a:endParaRPr lang="en-US"/>
        </a:p>
      </dgm:t>
    </dgm:pt>
    <dgm:pt modelId="{0310346E-FD03-4E7D-8924-6CD1961641D3}">
      <dgm:prSet phldrT="[Text]"/>
      <dgm:spPr/>
      <dgm:t>
        <a:bodyPr/>
        <a:lstStyle/>
        <a:p>
          <a:endParaRPr lang="en-US" dirty="0"/>
        </a:p>
      </dgm:t>
    </dgm:pt>
    <dgm:pt modelId="{B9B61640-48FD-4824-A4AD-938F01C96C22}" type="parTrans" cxnId="{5C7CF9C4-AE0C-4698-BEAC-E4F73627D01E}">
      <dgm:prSet/>
      <dgm:spPr/>
      <dgm:t>
        <a:bodyPr/>
        <a:lstStyle/>
        <a:p>
          <a:endParaRPr lang="en-US"/>
        </a:p>
      </dgm:t>
    </dgm:pt>
    <dgm:pt modelId="{E8325A6D-F536-464C-BBD4-0A75C4B5D2C6}" type="sibTrans" cxnId="{5C7CF9C4-AE0C-4698-BEAC-E4F73627D01E}">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EA861559-2C30-4882-930E-3617F6D40F31}" type="pres">
      <dgm:prSet presAssocID="{E05C1961-DE7F-45E9-9ABD-41CED8E1236D}" presName="Name19" presStyleLbl="parChTrans1D4" presStyleIdx="0" presStyleCnt="6"/>
      <dgm:spPr/>
      <dgm:t>
        <a:bodyPr/>
        <a:lstStyle/>
        <a:p>
          <a:endParaRPr lang="en-US"/>
        </a:p>
      </dgm:t>
    </dgm:pt>
    <dgm:pt modelId="{8DBC09F9-D00E-41F4-A35C-31EB4C398423}" type="pres">
      <dgm:prSet presAssocID="{4E4433EA-C9C7-46DE-9F3D-2AFA304D2B22}" presName="Name21" presStyleCnt="0"/>
      <dgm:spPr/>
    </dgm:pt>
    <dgm:pt modelId="{BBB59D74-4960-4543-BBF3-C9EF1F6268F8}" type="pres">
      <dgm:prSet presAssocID="{4E4433EA-C9C7-46DE-9F3D-2AFA304D2B22}" presName="level2Shape" presStyleLbl="node4" presStyleIdx="0" presStyleCnt="6"/>
      <dgm:spPr/>
      <dgm:t>
        <a:bodyPr/>
        <a:lstStyle/>
        <a:p>
          <a:endParaRPr lang="en-US"/>
        </a:p>
      </dgm:t>
    </dgm:pt>
    <dgm:pt modelId="{3BFE6357-E514-4B2B-AC97-0E9E183F7458}" type="pres">
      <dgm:prSet presAssocID="{4E4433EA-C9C7-46DE-9F3D-2AFA304D2B22}" presName="hierChild3" presStyleCnt="0"/>
      <dgm:spPr/>
    </dgm:pt>
    <dgm:pt modelId="{87BF2D0B-6116-4058-924E-FDF06DB3F937}" type="pres">
      <dgm:prSet presAssocID="{9F7C6AA7-DC91-4722-8566-5B681F3DEAE1}" presName="Name19" presStyleLbl="parChTrans1D4" presStyleIdx="1" presStyleCnt="6"/>
      <dgm:spPr/>
      <dgm:t>
        <a:bodyPr/>
        <a:lstStyle/>
        <a:p>
          <a:endParaRPr lang="en-US"/>
        </a:p>
      </dgm:t>
    </dgm:pt>
    <dgm:pt modelId="{DBE51FD4-10B4-4815-81CE-FAD42E31C52F}" type="pres">
      <dgm:prSet presAssocID="{9CCA63D9-6583-4751-AC41-C9F658F1CD45}" presName="Name21" presStyleCnt="0"/>
      <dgm:spPr/>
    </dgm:pt>
    <dgm:pt modelId="{6441E4B3-C5C4-4CAB-874F-3D6BAD440C6D}" type="pres">
      <dgm:prSet presAssocID="{9CCA63D9-6583-4751-AC41-C9F658F1CD45}" presName="level2Shape" presStyleLbl="node4" presStyleIdx="1" presStyleCnt="6"/>
      <dgm:spPr/>
      <dgm:t>
        <a:bodyPr/>
        <a:lstStyle/>
        <a:p>
          <a:endParaRPr lang="en-US"/>
        </a:p>
      </dgm:t>
    </dgm:pt>
    <dgm:pt modelId="{3AC4BBC6-5849-4BCF-B1BA-9932763AF5F9}" type="pres">
      <dgm:prSet presAssocID="{9CCA63D9-6583-4751-AC41-C9F658F1CD45}" presName="hierChild3" presStyleCnt="0"/>
      <dgm:spPr/>
    </dgm:pt>
    <dgm:pt modelId="{3F4800F2-9AD5-4E17-A9F6-7DD66DBF349E}" type="pres">
      <dgm:prSet presAssocID="{C286BE86-0341-4D25-8B55-6E5A69D29AF8}" presName="Name19" presStyleLbl="parChTrans1D3" presStyleIdx="1" presStyleCnt="3"/>
      <dgm:spPr/>
      <dgm:t>
        <a:bodyPr/>
        <a:lstStyle/>
        <a:p>
          <a:endParaRPr lang="en-US"/>
        </a:p>
      </dgm:t>
    </dgm:pt>
    <dgm:pt modelId="{3F683FC5-BDF5-49B0-81CD-44E6C6E1453B}" type="pres">
      <dgm:prSet presAssocID="{EC10FA87-4B43-4E66-8852-0F515C5D454E}" presName="Name21" presStyleCnt="0"/>
      <dgm:spPr/>
    </dgm:pt>
    <dgm:pt modelId="{F1E02710-1ECA-4598-9036-F73F24B2B3A3}" type="pres">
      <dgm:prSet presAssocID="{EC10FA87-4B43-4E66-8852-0F515C5D454E}" presName="level2Shape" presStyleLbl="node3" presStyleIdx="1" presStyleCnt="3"/>
      <dgm:spPr/>
      <dgm:t>
        <a:bodyPr/>
        <a:lstStyle/>
        <a:p>
          <a:endParaRPr lang="en-US"/>
        </a:p>
      </dgm:t>
    </dgm:pt>
    <dgm:pt modelId="{845A586A-4123-44F6-A48E-72268FE7DFE3}" type="pres">
      <dgm:prSet presAssocID="{EC10FA87-4B43-4E66-8852-0F515C5D454E}" presName="hierChild3" presStyleCnt="0"/>
      <dgm:spPr/>
    </dgm:pt>
    <dgm:pt modelId="{3528A5E7-C7D8-41D9-9B9B-EADB781BC2F7}" type="pres">
      <dgm:prSet presAssocID="{6B6A44B5-CE7E-4781-9443-8DB5F26325C2}" presName="Name19" presStyleLbl="parChTrans1D4" presStyleIdx="2" presStyleCnt="6"/>
      <dgm:spPr/>
      <dgm:t>
        <a:bodyPr/>
        <a:lstStyle/>
        <a:p>
          <a:endParaRPr lang="en-US"/>
        </a:p>
      </dgm:t>
    </dgm:pt>
    <dgm:pt modelId="{99B62630-C5F7-48A5-9D8B-DE84E3B14CAC}" type="pres">
      <dgm:prSet presAssocID="{A4E27F2B-E766-45F2-839B-AC69AA54D27D}" presName="Name21" presStyleCnt="0"/>
      <dgm:spPr/>
    </dgm:pt>
    <dgm:pt modelId="{C5552B29-5288-483E-A957-FE57F5FE69CD}" type="pres">
      <dgm:prSet presAssocID="{A4E27F2B-E766-45F2-839B-AC69AA54D27D}" presName="level2Shape" presStyleLbl="node4" presStyleIdx="2" presStyleCnt="6"/>
      <dgm:spPr/>
      <dgm:t>
        <a:bodyPr/>
        <a:lstStyle/>
        <a:p>
          <a:endParaRPr lang="en-US"/>
        </a:p>
      </dgm:t>
    </dgm:pt>
    <dgm:pt modelId="{EFC02F0C-AA2A-4353-819B-B7ADB901D42C}" type="pres">
      <dgm:prSet presAssocID="{A4E27F2B-E766-45F2-839B-AC69AA54D27D}" presName="hierChild3" presStyleCnt="0"/>
      <dgm:spPr/>
    </dgm:pt>
    <dgm:pt modelId="{179A64D3-A464-4C68-B88E-0A456DC1AADC}" type="pres">
      <dgm:prSet presAssocID="{721D3410-76F4-418A-8CD3-51B0D9221E41}" presName="Name19" presStyleLbl="parChTrans1D4" presStyleIdx="3" presStyleCnt="6"/>
      <dgm:spPr/>
      <dgm:t>
        <a:bodyPr/>
        <a:lstStyle/>
        <a:p>
          <a:endParaRPr lang="en-US"/>
        </a:p>
      </dgm:t>
    </dgm:pt>
    <dgm:pt modelId="{8DD2899B-811D-4400-9563-5A9FBCF70BB8}" type="pres">
      <dgm:prSet presAssocID="{A218C733-2DE2-4494-AB65-31777FDB5A2C}" presName="Name21" presStyleCnt="0"/>
      <dgm:spPr/>
    </dgm:pt>
    <dgm:pt modelId="{983CA982-4232-45B3-98AC-4DE17A9C7FE9}" type="pres">
      <dgm:prSet presAssocID="{A218C733-2DE2-4494-AB65-31777FDB5A2C}" presName="level2Shape" presStyleLbl="node4" presStyleIdx="3" presStyleCnt="6"/>
      <dgm:spPr/>
      <dgm:t>
        <a:bodyPr/>
        <a:lstStyle/>
        <a:p>
          <a:endParaRPr lang="en-US"/>
        </a:p>
      </dgm:t>
    </dgm:pt>
    <dgm:pt modelId="{0A7218BF-1A9E-4ECF-9CD8-7E9B87B0C70A}" type="pres">
      <dgm:prSet presAssocID="{A218C733-2DE2-4494-AB65-31777FDB5A2C}" presName="hierChild3" presStyleCnt="0"/>
      <dgm:spPr/>
    </dgm:pt>
    <dgm:pt modelId="{78AF3CBF-70FC-4D34-BF7C-2DA7883ADC5D}" type="pres">
      <dgm:prSet presAssocID="{C3B25DD5-4218-4BB1-80D8-51206FD05B39}" presName="Name19" presStyleLbl="parChTrans1D3" presStyleIdx="2" presStyleCnt="3"/>
      <dgm:spPr/>
      <dgm:t>
        <a:bodyPr/>
        <a:lstStyle/>
        <a:p>
          <a:endParaRPr lang="en-US"/>
        </a:p>
      </dgm:t>
    </dgm:pt>
    <dgm:pt modelId="{441BF85C-20EB-49C9-835D-C7A9D5B4D4C1}" type="pres">
      <dgm:prSet presAssocID="{69F3756A-DA3B-4BA2-ADAD-AFCDECDFC5A9}" presName="Name21" presStyleCnt="0"/>
      <dgm:spPr/>
    </dgm:pt>
    <dgm:pt modelId="{DA3BD47B-A169-49F2-B46A-1DA93DAF4BC7}" type="pres">
      <dgm:prSet presAssocID="{69F3756A-DA3B-4BA2-ADAD-AFCDECDFC5A9}" presName="level2Shape" presStyleLbl="node3" presStyleIdx="2" presStyleCnt="3"/>
      <dgm:spPr/>
      <dgm:t>
        <a:bodyPr/>
        <a:lstStyle/>
        <a:p>
          <a:endParaRPr lang="en-US"/>
        </a:p>
      </dgm:t>
    </dgm:pt>
    <dgm:pt modelId="{791AE02D-1C56-4B8F-B879-790DD6210DB2}" type="pres">
      <dgm:prSet presAssocID="{69F3756A-DA3B-4BA2-ADAD-AFCDECDFC5A9}" presName="hierChild3" presStyleCnt="0"/>
      <dgm:spPr/>
    </dgm:pt>
    <dgm:pt modelId="{6C4E0164-51EE-437E-81B7-96A4C10DC8B8}" type="pres">
      <dgm:prSet presAssocID="{B9B61640-48FD-4824-A4AD-938F01C96C22}" presName="Name19" presStyleLbl="parChTrans1D4" presStyleIdx="4" presStyleCnt="6"/>
      <dgm:spPr/>
      <dgm:t>
        <a:bodyPr/>
        <a:lstStyle/>
        <a:p>
          <a:endParaRPr lang="en-US"/>
        </a:p>
      </dgm:t>
    </dgm:pt>
    <dgm:pt modelId="{55577A74-FDDF-49F2-A0B4-7609B1C8453F}" type="pres">
      <dgm:prSet presAssocID="{0310346E-FD03-4E7D-8924-6CD1961641D3}" presName="Name21" presStyleCnt="0"/>
      <dgm:spPr/>
    </dgm:pt>
    <dgm:pt modelId="{5D6C435B-659E-498F-80C0-B1794ED4757F}" type="pres">
      <dgm:prSet presAssocID="{0310346E-FD03-4E7D-8924-6CD1961641D3}" presName="level2Shape" presStyleLbl="node4" presStyleIdx="4" presStyleCnt="6"/>
      <dgm:spPr/>
      <dgm:t>
        <a:bodyPr/>
        <a:lstStyle/>
        <a:p>
          <a:endParaRPr lang="en-US"/>
        </a:p>
      </dgm:t>
    </dgm:pt>
    <dgm:pt modelId="{E9A208AE-C58E-4FAA-97B5-53C8F637340E}" type="pres">
      <dgm:prSet presAssocID="{0310346E-FD03-4E7D-8924-6CD1961641D3}" presName="hierChild3" presStyleCnt="0"/>
      <dgm:spPr/>
    </dgm:pt>
    <dgm:pt modelId="{DE226B8C-4689-45ED-9806-AA5093CBF99A}" type="pres">
      <dgm:prSet presAssocID="{169465DB-7F97-4687-BA38-F67AB29EAD84}" presName="Name19" presStyleLbl="parChTrans1D4" presStyleIdx="5" presStyleCnt="6"/>
      <dgm:spPr/>
      <dgm:t>
        <a:bodyPr/>
        <a:lstStyle/>
        <a:p>
          <a:endParaRPr lang="en-US"/>
        </a:p>
      </dgm:t>
    </dgm:pt>
    <dgm:pt modelId="{8F9B155F-D81B-41BE-B5B0-72B818E4B384}" type="pres">
      <dgm:prSet presAssocID="{9D9E0966-46F0-47FB-82CB-F7A8EF001EB2}" presName="Name21" presStyleCnt="0"/>
      <dgm:spPr/>
    </dgm:pt>
    <dgm:pt modelId="{AF3A5BD8-7218-4572-8452-D461329E8C40}" type="pres">
      <dgm:prSet presAssocID="{9D9E0966-46F0-47FB-82CB-F7A8EF001EB2}" presName="level2Shape" presStyleLbl="node4" presStyleIdx="5" presStyleCnt="6"/>
      <dgm:spPr/>
      <dgm:t>
        <a:bodyPr/>
        <a:lstStyle/>
        <a:p>
          <a:endParaRPr lang="en-US"/>
        </a:p>
      </dgm:t>
    </dgm:pt>
    <dgm:pt modelId="{66F4C73B-4118-4497-B335-E093BFE7AF30}" type="pres">
      <dgm:prSet presAssocID="{9D9E0966-46F0-47FB-82CB-F7A8EF001EB2}" presName="hierChild3" presStyleCnt="0"/>
      <dgm:spPr/>
    </dgm:pt>
    <dgm:pt modelId="{66361A5E-F819-4D66-8E7A-CDB0EA0DFE0D}" type="pres">
      <dgm:prSet presAssocID="{070A0BF8-2B2C-41DF-BA34-2BFA6906F56C}" presName="bgShapesFlow" presStyleCnt="0"/>
      <dgm:spPr/>
    </dgm:pt>
  </dgm:ptLst>
  <dgm:cxnLst>
    <dgm:cxn modelId="{CE9C8309-9DA2-45B9-91DA-F14EBE0217D5}" srcId="{0310346E-FD03-4E7D-8924-6CD1961641D3}" destId="{9D9E0966-46F0-47FB-82CB-F7A8EF001EB2}" srcOrd="0" destOrd="0" parTransId="{169465DB-7F97-4687-BA38-F67AB29EAD84}" sibTransId="{CB39B17B-5FC3-48AA-9119-553316DD9239}"/>
    <dgm:cxn modelId="{5142334F-FCB5-469D-BE6A-AD9D0532A911}" type="presOf" srcId="{E05C1961-DE7F-45E9-9ABD-41CED8E1236D}" destId="{EA861559-2C30-4882-930E-3617F6D40F31}" srcOrd="0" destOrd="0" presId="urn:microsoft.com/office/officeart/2005/8/layout/hierarchy6"/>
    <dgm:cxn modelId="{67B19D80-DB7A-41DF-BE06-7B573EB2F9D8}" type="presOf" srcId="{0310346E-FD03-4E7D-8924-6CD1961641D3}" destId="{5D6C435B-659E-498F-80C0-B1794ED4757F}" srcOrd="0" destOrd="0" presId="urn:microsoft.com/office/officeart/2005/8/layout/hierarchy6"/>
    <dgm:cxn modelId="{E025DFAA-ADF6-44BD-800B-794432A55F32}" type="presOf" srcId="{9623D42C-4AEE-426F-8534-B40AC3802A96}" destId="{A2B6A216-24D2-4872-B5A9-D830EF42ED07}" srcOrd="0" destOrd="0" presId="urn:microsoft.com/office/officeart/2005/8/layout/hierarchy6"/>
    <dgm:cxn modelId="{04948672-96F8-4977-BF1C-2FF0A516C3AD}" type="presOf" srcId="{08DD4011-CC3C-41FC-86FA-9095FD565CC2}" destId="{24A41663-E5AC-44C0-95CD-B77172F3FB8C}" srcOrd="0" destOrd="0" presId="urn:microsoft.com/office/officeart/2005/8/layout/hierarchy6"/>
    <dgm:cxn modelId="{4CE57FCB-60E7-4D3F-8B10-22F3533F4ADC}" type="presOf" srcId="{B9B61640-48FD-4824-A4AD-938F01C96C22}" destId="{6C4E0164-51EE-437E-81B7-96A4C10DC8B8}" srcOrd="0" destOrd="0" presId="urn:microsoft.com/office/officeart/2005/8/layout/hierarchy6"/>
    <dgm:cxn modelId="{480041E9-F188-4CE0-9951-FBECE1186F57}" type="presOf" srcId="{C286BE86-0341-4D25-8B55-6E5A69D29AF8}" destId="{3F4800F2-9AD5-4E17-A9F6-7DD66DBF349E}" srcOrd="0" destOrd="0" presId="urn:microsoft.com/office/officeart/2005/8/layout/hierarchy6"/>
    <dgm:cxn modelId="{80695E53-2D76-4BB5-915C-037D25FC3248}" type="presOf" srcId="{53AF0475-4A68-407F-8D52-770E139DB8A3}" destId="{41E8C97F-791D-4C20-9355-2A6496286FF1}" srcOrd="0" destOrd="0" presId="urn:microsoft.com/office/officeart/2005/8/layout/hierarchy6"/>
    <dgm:cxn modelId="{476B0874-5479-46E9-9060-C2298911DE76}" type="presOf" srcId="{A218C733-2DE2-4494-AB65-31777FDB5A2C}" destId="{983CA982-4232-45B3-98AC-4DE17A9C7FE9}" srcOrd="0" destOrd="0" presId="urn:microsoft.com/office/officeart/2005/8/layout/hierarchy6"/>
    <dgm:cxn modelId="{AEEEE01E-118D-44B0-B550-5493C38F5629}" type="presOf" srcId="{6B6A44B5-CE7E-4781-9443-8DB5F26325C2}" destId="{3528A5E7-C7D8-41D9-9B9B-EADB781BC2F7}" srcOrd="0" destOrd="0" presId="urn:microsoft.com/office/officeart/2005/8/layout/hierarchy6"/>
    <dgm:cxn modelId="{DE1BCDA7-22BE-435A-9D34-DD2650391413}" type="presOf" srcId="{9D9E0966-46F0-47FB-82CB-F7A8EF001EB2}" destId="{AF3A5BD8-7218-4572-8452-D461329E8C40}" srcOrd="0" destOrd="0" presId="urn:microsoft.com/office/officeart/2005/8/layout/hierarchy6"/>
    <dgm:cxn modelId="{841E9435-CC68-4AFE-A3C3-4379A5E923D9}" type="presOf" srcId="{169465DB-7F97-4687-BA38-F67AB29EAD84}" destId="{DE226B8C-4689-45ED-9806-AA5093CBF99A}" srcOrd="0" destOrd="0" presId="urn:microsoft.com/office/officeart/2005/8/layout/hierarchy6"/>
    <dgm:cxn modelId="{40A8F9BC-3F76-4347-A843-F0B69B5ED844}" type="presOf" srcId="{9F7C6AA7-DC91-4722-8566-5B681F3DEAE1}" destId="{87BF2D0B-6116-4058-924E-FDF06DB3F937}" srcOrd="0" destOrd="0" presId="urn:microsoft.com/office/officeart/2005/8/layout/hierarchy6"/>
    <dgm:cxn modelId="{DAE0CFBB-9C68-40AA-94D4-3F4F281555B0}" type="presOf" srcId="{070A0BF8-2B2C-41DF-BA34-2BFA6906F56C}" destId="{8307A4A7-82AE-4510-B868-1A2CE1D68451}" srcOrd="0" destOrd="0" presId="urn:microsoft.com/office/officeart/2005/8/layout/hierarchy6"/>
    <dgm:cxn modelId="{1296E1CE-5BD1-43F3-923D-68437ABD7D6E}" type="presOf" srcId="{69F3756A-DA3B-4BA2-ADAD-AFCDECDFC5A9}" destId="{DA3BD47B-A169-49F2-B46A-1DA93DAF4BC7}" srcOrd="0" destOrd="0" presId="urn:microsoft.com/office/officeart/2005/8/layout/hierarchy6"/>
    <dgm:cxn modelId="{1A1C9E83-5C98-4AB1-BD4A-4E0FD2E47614}" type="presOf" srcId="{C3B25DD5-4218-4BB1-80D8-51206FD05B39}" destId="{78AF3CBF-70FC-4D34-BF7C-2DA7883ADC5D}" srcOrd="0" destOrd="0" presId="urn:microsoft.com/office/officeart/2005/8/layout/hierarchy6"/>
    <dgm:cxn modelId="{C92D69C3-2BA4-48C3-9F96-9BB0DA0D3782}" type="presOf" srcId="{9CCA63D9-6583-4751-AC41-C9F658F1CD45}" destId="{6441E4B3-C5C4-4CAB-874F-3D6BAD440C6D}" srcOrd="0" destOrd="0" presId="urn:microsoft.com/office/officeart/2005/8/layout/hierarchy6"/>
    <dgm:cxn modelId="{61BC9FCB-EB42-4608-BB70-52075E89A96F}" srcId="{4E4433EA-C9C7-46DE-9F3D-2AFA304D2B22}" destId="{9CCA63D9-6583-4751-AC41-C9F658F1CD45}" srcOrd="0" destOrd="0" parTransId="{9F7C6AA7-DC91-4722-8566-5B681F3DEAE1}" sibTransId="{D5706F5B-087D-4D4E-B2DE-1D4A61BC9B35}"/>
    <dgm:cxn modelId="{6A57606E-F977-41CC-A9B0-C1080AD660F9}" srcId="{9623D42C-4AEE-426F-8534-B40AC3802A96}" destId="{EC10FA87-4B43-4E66-8852-0F515C5D454E}" srcOrd="1" destOrd="0" parTransId="{C286BE86-0341-4D25-8B55-6E5A69D29AF8}" sibTransId="{6BBC788A-3073-42BA-B5CD-716B4EDB020B}"/>
    <dgm:cxn modelId="{CB5265B3-2395-476F-A89B-4D982734CE34}" type="presOf" srcId="{57F1CBED-8384-41B3-BDAF-BB6C31A04119}" destId="{A7E34BB7-3FB6-4D6A-9BB9-82A5A8E0D363}" srcOrd="0" destOrd="0" presId="urn:microsoft.com/office/officeart/2005/8/layout/hierarchy6"/>
    <dgm:cxn modelId="{20B5A5BE-7084-46C3-B60E-44F86D4179DA}" type="presOf" srcId="{721D3410-76F4-418A-8CD3-51B0D9221E41}" destId="{179A64D3-A464-4C68-B88E-0A456DC1AADC}" srcOrd="0" destOrd="0" presId="urn:microsoft.com/office/officeart/2005/8/layout/hierarchy6"/>
    <dgm:cxn modelId="{5C7CF9C4-AE0C-4698-BEAC-E4F73627D01E}" srcId="{69F3756A-DA3B-4BA2-ADAD-AFCDECDFC5A9}" destId="{0310346E-FD03-4E7D-8924-6CD1961641D3}" srcOrd="0" destOrd="0" parTransId="{B9B61640-48FD-4824-A4AD-938F01C96C22}" sibTransId="{E8325A6D-F536-464C-BBD4-0A75C4B5D2C6}"/>
    <dgm:cxn modelId="{84ABDD39-4046-46F1-8A91-F312AFC756E0}" srcId="{9623D42C-4AEE-426F-8534-B40AC3802A96}" destId="{593E3D5C-307F-4965-9CC2-0D81592CE23F}" srcOrd="0" destOrd="0" parTransId="{57F1CBED-8384-41B3-BDAF-BB6C31A04119}" sibTransId="{CC63F050-1CFF-4E75-8C86-A6C30079B872}"/>
    <dgm:cxn modelId="{66A9E11E-1E0B-46D0-9562-BAEAE611BE1E}" type="presOf" srcId="{593E3D5C-307F-4965-9CC2-0D81592CE23F}" destId="{786A0CE0-DC87-49AB-B3FD-4782CDAD1A1F}" srcOrd="0" destOrd="0" presId="urn:microsoft.com/office/officeart/2005/8/layout/hierarchy6"/>
    <dgm:cxn modelId="{F1EA2378-ECAA-4EF4-BA71-024A60F914D1}" srcId="{593E3D5C-307F-4965-9CC2-0D81592CE23F}" destId="{4E4433EA-C9C7-46DE-9F3D-2AFA304D2B22}" srcOrd="0" destOrd="0" parTransId="{E05C1961-DE7F-45E9-9ABD-41CED8E1236D}" sibTransId="{C30D9B41-9C43-4CF8-A72D-83238D2A32D5}"/>
    <dgm:cxn modelId="{4A9FCCCD-9D1C-4700-8519-1B87C7D7C9F9}" srcId="{EC10FA87-4B43-4E66-8852-0F515C5D454E}" destId="{A4E27F2B-E766-45F2-839B-AC69AA54D27D}" srcOrd="0" destOrd="0" parTransId="{6B6A44B5-CE7E-4781-9443-8DB5F26325C2}" sibTransId="{0062286B-8D21-4616-B056-FD5B68743180}"/>
    <dgm:cxn modelId="{125A86D1-EDAC-4716-A94A-F36FD6EAA7C6}" srcId="{9623D42C-4AEE-426F-8534-B40AC3802A96}" destId="{69F3756A-DA3B-4BA2-ADAD-AFCDECDFC5A9}" srcOrd="2" destOrd="0" parTransId="{C3B25DD5-4218-4BB1-80D8-51206FD05B39}" sibTransId="{30D79D0C-2257-4DA9-BF5C-513F4E50D4FD}"/>
    <dgm:cxn modelId="{341B1929-3085-4D87-93F9-CB65CD5FFCC7}" type="presOf" srcId="{EC10FA87-4B43-4E66-8852-0F515C5D454E}" destId="{F1E02710-1ECA-4598-9036-F73F24B2B3A3}" srcOrd="0" destOrd="0" presId="urn:microsoft.com/office/officeart/2005/8/layout/hierarchy6"/>
    <dgm:cxn modelId="{9A80066B-5A61-4110-BD96-3D34BBD27134}" type="presOf" srcId="{A4E27F2B-E766-45F2-839B-AC69AA54D27D}" destId="{C5552B29-5288-483E-A957-FE57F5FE69CD}"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DDC7DDA8-28E3-43E7-B606-1772C2BCF1E6}" type="presOf" srcId="{4E4433EA-C9C7-46DE-9F3D-2AFA304D2B22}" destId="{BBB59D74-4960-4543-BBF3-C9EF1F6268F8}" srcOrd="0" destOrd="0" presId="urn:microsoft.com/office/officeart/2005/8/layout/hierarchy6"/>
    <dgm:cxn modelId="{FDE8DED7-1BC9-477B-8F61-F61479B6FED9}" srcId="{070A0BF8-2B2C-41DF-BA34-2BFA6906F56C}" destId="{53AF0475-4A68-407F-8D52-770E139DB8A3}" srcOrd="0" destOrd="0" parTransId="{A3491286-8FCC-4B4D-AE0E-0D824FC90727}" sibTransId="{97FBD758-4F99-469A-B00F-796971D218EE}"/>
    <dgm:cxn modelId="{F92A7DE2-C279-4667-8ADE-12D472FE0AD3}" srcId="{A4E27F2B-E766-45F2-839B-AC69AA54D27D}" destId="{A218C733-2DE2-4494-AB65-31777FDB5A2C}" srcOrd="0" destOrd="0" parTransId="{721D3410-76F4-418A-8CD3-51B0D9221E41}" sibTransId="{8DE6340E-F339-48F0-AB87-4E04879CBCD4}"/>
    <dgm:cxn modelId="{17E09D9E-B2B5-4E3E-B6AA-331DBD0CBAD1}" type="presParOf" srcId="{8307A4A7-82AE-4510-B868-1A2CE1D68451}" destId="{1D91668D-3101-4F0A-B55A-389B4DAE3765}" srcOrd="0" destOrd="0" presId="urn:microsoft.com/office/officeart/2005/8/layout/hierarchy6"/>
    <dgm:cxn modelId="{3513D5B7-6E39-45DE-964E-6102ED84EA68}" type="presParOf" srcId="{1D91668D-3101-4F0A-B55A-389B4DAE3765}" destId="{BD151EC4-D80B-49BD-BCA5-5D555F723F5B}" srcOrd="0" destOrd="0" presId="urn:microsoft.com/office/officeart/2005/8/layout/hierarchy6"/>
    <dgm:cxn modelId="{9644FF9A-1B7A-4020-A37A-A6B23B99299C}" type="presParOf" srcId="{BD151EC4-D80B-49BD-BCA5-5D555F723F5B}" destId="{122D17A9-EF72-4BF3-8165-5682E518162B}" srcOrd="0" destOrd="0" presId="urn:microsoft.com/office/officeart/2005/8/layout/hierarchy6"/>
    <dgm:cxn modelId="{50EA6991-C0B6-4CDC-9969-B25454FF9B1D}" type="presParOf" srcId="{122D17A9-EF72-4BF3-8165-5682E518162B}" destId="{41E8C97F-791D-4C20-9355-2A6496286FF1}" srcOrd="0" destOrd="0" presId="urn:microsoft.com/office/officeart/2005/8/layout/hierarchy6"/>
    <dgm:cxn modelId="{DC6B5C1E-9C85-4DDC-BDAF-C22CB31C8149}" type="presParOf" srcId="{122D17A9-EF72-4BF3-8165-5682E518162B}" destId="{090C1862-D6F1-4AF5-A54A-61D5AC8A77D0}" srcOrd="1" destOrd="0" presId="urn:microsoft.com/office/officeart/2005/8/layout/hierarchy6"/>
    <dgm:cxn modelId="{45CB1E86-53E3-45FD-9850-052E19BDCDCE}" type="presParOf" srcId="{090C1862-D6F1-4AF5-A54A-61D5AC8A77D0}" destId="{24A41663-E5AC-44C0-95CD-B77172F3FB8C}" srcOrd="0" destOrd="0" presId="urn:microsoft.com/office/officeart/2005/8/layout/hierarchy6"/>
    <dgm:cxn modelId="{DC9A63FF-8CCC-41B0-8106-345FF7315EE0}" type="presParOf" srcId="{090C1862-D6F1-4AF5-A54A-61D5AC8A77D0}" destId="{E3BFBA9C-42D3-4D58-B25C-9EB019529A71}" srcOrd="1" destOrd="0" presId="urn:microsoft.com/office/officeart/2005/8/layout/hierarchy6"/>
    <dgm:cxn modelId="{9DDB02BA-1DCE-44CF-B0B9-DC26BA8FE2A5}" type="presParOf" srcId="{E3BFBA9C-42D3-4D58-B25C-9EB019529A71}" destId="{A2B6A216-24D2-4872-B5A9-D830EF42ED07}" srcOrd="0" destOrd="0" presId="urn:microsoft.com/office/officeart/2005/8/layout/hierarchy6"/>
    <dgm:cxn modelId="{79FBED55-E362-4597-8333-FD8B17424089}" type="presParOf" srcId="{E3BFBA9C-42D3-4D58-B25C-9EB019529A71}" destId="{16380EC8-2510-473D-834B-FB6B77DEBD5B}" srcOrd="1" destOrd="0" presId="urn:microsoft.com/office/officeart/2005/8/layout/hierarchy6"/>
    <dgm:cxn modelId="{02B23D35-6E1B-4408-9290-981A50446464}" type="presParOf" srcId="{16380EC8-2510-473D-834B-FB6B77DEBD5B}" destId="{A7E34BB7-3FB6-4D6A-9BB9-82A5A8E0D363}" srcOrd="0" destOrd="0" presId="urn:microsoft.com/office/officeart/2005/8/layout/hierarchy6"/>
    <dgm:cxn modelId="{5E433B29-1E71-4A37-ACB2-4560165D6C62}" type="presParOf" srcId="{16380EC8-2510-473D-834B-FB6B77DEBD5B}" destId="{0AF25418-D218-4A16-8333-A472ABB0B291}" srcOrd="1" destOrd="0" presId="urn:microsoft.com/office/officeart/2005/8/layout/hierarchy6"/>
    <dgm:cxn modelId="{3769A1F2-9728-49F5-83AF-651E6840D3F7}" type="presParOf" srcId="{0AF25418-D218-4A16-8333-A472ABB0B291}" destId="{786A0CE0-DC87-49AB-B3FD-4782CDAD1A1F}" srcOrd="0" destOrd="0" presId="urn:microsoft.com/office/officeart/2005/8/layout/hierarchy6"/>
    <dgm:cxn modelId="{905CFFB2-0033-4344-839A-8BA8C2FAC680}" type="presParOf" srcId="{0AF25418-D218-4A16-8333-A472ABB0B291}" destId="{D7CB451D-F17C-48CA-ACB7-253318CC385B}" srcOrd="1" destOrd="0" presId="urn:microsoft.com/office/officeart/2005/8/layout/hierarchy6"/>
    <dgm:cxn modelId="{7DE4A47C-07C5-4ECE-BA7B-15823B6BF875}" type="presParOf" srcId="{D7CB451D-F17C-48CA-ACB7-253318CC385B}" destId="{EA861559-2C30-4882-930E-3617F6D40F31}" srcOrd="0" destOrd="0" presId="urn:microsoft.com/office/officeart/2005/8/layout/hierarchy6"/>
    <dgm:cxn modelId="{72B77852-0829-47E6-AD99-E2F9A6A3E47E}" type="presParOf" srcId="{D7CB451D-F17C-48CA-ACB7-253318CC385B}" destId="{8DBC09F9-D00E-41F4-A35C-31EB4C398423}" srcOrd="1" destOrd="0" presId="urn:microsoft.com/office/officeart/2005/8/layout/hierarchy6"/>
    <dgm:cxn modelId="{85F90F44-D7AB-4CD4-AA3D-FFEE84734CD8}" type="presParOf" srcId="{8DBC09F9-D00E-41F4-A35C-31EB4C398423}" destId="{BBB59D74-4960-4543-BBF3-C9EF1F6268F8}" srcOrd="0" destOrd="0" presId="urn:microsoft.com/office/officeart/2005/8/layout/hierarchy6"/>
    <dgm:cxn modelId="{8C156AD4-9EB4-4B65-8B72-872FA28DA42D}" type="presParOf" srcId="{8DBC09F9-D00E-41F4-A35C-31EB4C398423}" destId="{3BFE6357-E514-4B2B-AC97-0E9E183F7458}" srcOrd="1" destOrd="0" presId="urn:microsoft.com/office/officeart/2005/8/layout/hierarchy6"/>
    <dgm:cxn modelId="{50C5B283-3F80-46C2-B714-B97039307AA9}" type="presParOf" srcId="{3BFE6357-E514-4B2B-AC97-0E9E183F7458}" destId="{87BF2D0B-6116-4058-924E-FDF06DB3F937}" srcOrd="0" destOrd="0" presId="urn:microsoft.com/office/officeart/2005/8/layout/hierarchy6"/>
    <dgm:cxn modelId="{7837FE48-ACAD-4E9A-8DB2-7B2427EDCC62}" type="presParOf" srcId="{3BFE6357-E514-4B2B-AC97-0E9E183F7458}" destId="{DBE51FD4-10B4-4815-81CE-FAD42E31C52F}" srcOrd="1" destOrd="0" presId="urn:microsoft.com/office/officeart/2005/8/layout/hierarchy6"/>
    <dgm:cxn modelId="{BEDA6B4B-8ED5-4B4C-BAD1-7C58983D3BD7}" type="presParOf" srcId="{DBE51FD4-10B4-4815-81CE-FAD42E31C52F}" destId="{6441E4B3-C5C4-4CAB-874F-3D6BAD440C6D}" srcOrd="0" destOrd="0" presId="urn:microsoft.com/office/officeart/2005/8/layout/hierarchy6"/>
    <dgm:cxn modelId="{0AE993BF-D677-4750-B3FB-333B1EA635CC}" type="presParOf" srcId="{DBE51FD4-10B4-4815-81CE-FAD42E31C52F}" destId="{3AC4BBC6-5849-4BCF-B1BA-9932763AF5F9}" srcOrd="1" destOrd="0" presId="urn:microsoft.com/office/officeart/2005/8/layout/hierarchy6"/>
    <dgm:cxn modelId="{8A703959-09E6-44A2-BEC0-97E3CE77ABA5}" type="presParOf" srcId="{16380EC8-2510-473D-834B-FB6B77DEBD5B}" destId="{3F4800F2-9AD5-4E17-A9F6-7DD66DBF349E}" srcOrd="2" destOrd="0" presId="urn:microsoft.com/office/officeart/2005/8/layout/hierarchy6"/>
    <dgm:cxn modelId="{4A45E4E6-97BD-4C69-ADD6-EAB7C6B80F90}" type="presParOf" srcId="{16380EC8-2510-473D-834B-FB6B77DEBD5B}" destId="{3F683FC5-BDF5-49B0-81CD-44E6C6E1453B}" srcOrd="3" destOrd="0" presId="urn:microsoft.com/office/officeart/2005/8/layout/hierarchy6"/>
    <dgm:cxn modelId="{476C99F5-400A-4266-8C75-875BD89E492E}" type="presParOf" srcId="{3F683FC5-BDF5-49B0-81CD-44E6C6E1453B}" destId="{F1E02710-1ECA-4598-9036-F73F24B2B3A3}" srcOrd="0" destOrd="0" presId="urn:microsoft.com/office/officeart/2005/8/layout/hierarchy6"/>
    <dgm:cxn modelId="{87C591A2-4515-4811-9BF9-D8179E867029}" type="presParOf" srcId="{3F683FC5-BDF5-49B0-81CD-44E6C6E1453B}" destId="{845A586A-4123-44F6-A48E-72268FE7DFE3}" srcOrd="1" destOrd="0" presId="urn:microsoft.com/office/officeart/2005/8/layout/hierarchy6"/>
    <dgm:cxn modelId="{702EC811-0D82-4F08-B0EA-9A300ADCD8D1}" type="presParOf" srcId="{845A586A-4123-44F6-A48E-72268FE7DFE3}" destId="{3528A5E7-C7D8-41D9-9B9B-EADB781BC2F7}" srcOrd="0" destOrd="0" presId="urn:microsoft.com/office/officeart/2005/8/layout/hierarchy6"/>
    <dgm:cxn modelId="{2BB23819-3314-49BD-846B-4A6DAC158445}" type="presParOf" srcId="{845A586A-4123-44F6-A48E-72268FE7DFE3}" destId="{99B62630-C5F7-48A5-9D8B-DE84E3B14CAC}" srcOrd="1" destOrd="0" presId="urn:microsoft.com/office/officeart/2005/8/layout/hierarchy6"/>
    <dgm:cxn modelId="{5087FE26-66F9-430F-8F7D-A090BE8BE565}" type="presParOf" srcId="{99B62630-C5F7-48A5-9D8B-DE84E3B14CAC}" destId="{C5552B29-5288-483E-A957-FE57F5FE69CD}" srcOrd="0" destOrd="0" presId="urn:microsoft.com/office/officeart/2005/8/layout/hierarchy6"/>
    <dgm:cxn modelId="{75F0B236-4CC0-4C87-BB54-538101679831}" type="presParOf" srcId="{99B62630-C5F7-48A5-9D8B-DE84E3B14CAC}" destId="{EFC02F0C-AA2A-4353-819B-B7ADB901D42C}" srcOrd="1" destOrd="0" presId="urn:microsoft.com/office/officeart/2005/8/layout/hierarchy6"/>
    <dgm:cxn modelId="{CAFEFDD1-BE1A-48E3-B945-83C95FDD2072}" type="presParOf" srcId="{EFC02F0C-AA2A-4353-819B-B7ADB901D42C}" destId="{179A64D3-A464-4C68-B88E-0A456DC1AADC}" srcOrd="0" destOrd="0" presId="urn:microsoft.com/office/officeart/2005/8/layout/hierarchy6"/>
    <dgm:cxn modelId="{0226664F-3CB1-4058-90C6-775B546B1E92}" type="presParOf" srcId="{EFC02F0C-AA2A-4353-819B-B7ADB901D42C}" destId="{8DD2899B-811D-4400-9563-5A9FBCF70BB8}" srcOrd="1" destOrd="0" presId="urn:microsoft.com/office/officeart/2005/8/layout/hierarchy6"/>
    <dgm:cxn modelId="{354DCEE6-8A42-42A3-84EF-DCEC3F7A4505}" type="presParOf" srcId="{8DD2899B-811D-4400-9563-5A9FBCF70BB8}" destId="{983CA982-4232-45B3-98AC-4DE17A9C7FE9}" srcOrd="0" destOrd="0" presId="urn:microsoft.com/office/officeart/2005/8/layout/hierarchy6"/>
    <dgm:cxn modelId="{4676D192-1307-4A53-91A7-A08DE0CC788A}" type="presParOf" srcId="{8DD2899B-811D-4400-9563-5A9FBCF70BB8}" destId="{0A7218BF-1A9E-4ECF-9CD8-7E9B87B0C70A}" srcOrd="1" destOrd="0" presId="urn:microsoft.com/office/officeart/2005/8/layout/hierarchy6"/>
    <dgm:cxn modelId="{F661002D-A2A2-4A37-9AEB-C3DC3852E9D9}" type="presParOf" srcId="{16380EC8-2510-473D-834B-FB6B77DEBD5B}" destId="{78AF3CBF-70FC-4D34-BF7C-2DA7883ADC5D}" srcOrd="4" destOrd="0" presId="urn:microsoft.com/office/officeart/2005/8/layout/hierarchy6"/>
    <dgm:cxn modelId="{990FA521-8D1B-4C03-90CD-786DF1127D0B}" type="presParOf" srcId="{16380EC8-2510-473D-834B-FB6B77DEBD5B}" destId="{441BF85C-20EB-49C9-835D-C7A9D5B4D4C1}" srcOrd="5" destOrd="0" presId="urn:microsoft.com/office/officeart/2005/8/layout/hierarchy6"/>
    <dgm:cxn modelId="{0E950A47-0096-4320-9376-8C4F0CAEF91A}" type="presParOf" srcId="{441BF85C-20EB-49C9-835D-C7A9D5B4D4C1}" destId="{DA3BD47B-A169-49F2-B46A-1DA93DAF4BC7}" srcOrd="0" destOrd="0" presId="urn:microsoft.com/office/officeart/2005/8/layout/hierarchy6"/>
    <dgm:cxn modelId="{DFC79829-17F7-4473-808B-8F5BB0301D22}" type="presParOf" srcId="{441BF85C-20EB-49C9-835D-C7A9D5B4D4C1}" destId="{791AE02D-1C56-4B8F-B879-790DD6210DB2}" srcOrd="1" destOrd="0" presId="urn:microsoft.com/office/officeart/2005/8/layout/hierarchy6"/>
    <dgm:cxn modelId="{9922900F-1CB4-4AD7-ABB0-9374EE300B6F}" type="presParOf" srcId="{791AE02D-1C56-4B8F-B879-790DD6210DB2}" destId="{6C4E0164-51EE-437E-81B7-96A4C10DC8B8}" srcOrd="0" destOrd="0" presId="urn:microsoft.com/office/officeart/2005/8/layout/hierarchy6"/>
    <dgm:cxn modelId="{2A035935-BF5D-4544-9229-987FC81D32AC}" type="presParOf" srcId="{791AE02D-1C56-4B8F-B879-790DD6210DB2}" destId="{55577A74-FDDF-49F2-A0B4-7609B1C8453F}" srcOrd="1" destOrd="0" presId="urn:microsoft.com/office/officeart/2005/8/layout/hierarchy6"/>
    <dgm:cxn modelId="{067BC3E1-5914-4BA0-9B28-D1CDEFCA3E47}" type="presParOf" srcId="{55577A74-FDDF-49F2-A0B4-7609B1C8453F}" destId="{5D6C435B-659E-498F-80C0-B1794ED4757F}" srcOrd="0" destOrd="0" presId="urn:microsoft.com/office/officeart/2005/8/layout/hierarchy6"/>
    <dgm:cxn modelId="{AB62548A-14F6-4279-A973-016B75336D5C}" type="presParOf" srcId="{55577A74-FDDF-49F2-A0B4-7609B1C8453F}" destId="{E9A208AE-C58E-4FAA-97B5-53C8F637340E}" srcOrd="1" destOrd="0" presId="urn:microsoft.com/office/officeart/2005/8/layout/hierarchy6"/>
    <dgm:cxn modelId="{AD3BD7FA-8B5C-447E-B08F-70A72511AB04}" type="presParOf" srcId="{E9A208AE-C58E-4FAA-97B5-53C8F637340E}" destId="{DE226B8C-4689-45ED-9806-AA5093CBF99A}" srcOrd="0" destOrd="0" presId="urn:microsoft.com/office/officeart/2005/8/layout/hierarchy6"/>
    <dgm:cxn modelId="{BB4DE660-CBCB-470A-8B80-6273CE22212D}" type="presParOf" srcId="{E9A208AE-C58E-4FAA-97B5-53C8F637340E}" destId="{8F9B155F-D81B-41BE-B5B0-72B818E4B384}" srcOrd="1" destOrd="0" presId="urn:microsoft.com/office/officeart/2005/8/layout/hierarchy6"/>
    <dgm:cxn modelId="{E95AAC48-083B-46CB-BD15-3367E92FC556}" type="presParOf" srcId="{8F9B155F-D81B-41BE-B5B0-72B818E4B384}" destId="{AF3A5BD8-7218-4572-8452-D461329E8C40}" srcOrd="0" destOrd="0" presId="urn:microsoft.com/office/officeart/2005/8/layout/hierarchy6"/>
    <dgm:cxn modelId="{56DCE1F5-8033-4D98-9FBC-6C94F91D490C}" type="presParOf" srcId="{8F9B155F-D81B-41BE-B5B0-72B818E4B384}" destId="{66F4C73B-4118-4497-B335-E093BFE7AF30}" srcOrd="1" destOrd="0" presId="urn:microsoft.com/office/officeart/2005/8/layout/hierarchy6"/>
    <dgm:cxn modelId="{DC14F91B-9B40-48F3-9323-DF61EF7F344C}"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70D08406-6127-403B-8588-15D57AEE2C9D}">
      <dgm:prSet phldrT="[Text]"/>
      <dgm:spPr/>
      <dgm:t>
        <a:bodyPr/>
        <a:lstStyle/>
        <a:p>
          <a:endParaRPr lang="en-US" dirty="0"/>
        </a:p>
      </dgm:t>
    </dgm:pt>
    <dgm:pt modelId="{65114F04-34E4-4609-ABDA-E2362F00DE05}" type="parTrans" cxnId="{81BB4273-C9B3-4AFD-93C0-86F8D01C4705}">
      <dgm:prSet/>
      <dgm:spPr/>
      <dgm:t>
        <a:bodyPr/>
        <a:lstStyle/>
        <a:p>
          <a:endParaRPr lang="en-US"/>
        </a:p>
      </dgm:t>
    </dgm:pt>
    <dgm:pt modelId="{4A927BCC-6F98-4B4D-9123-F2B3EDCD16AF}" type="sibTrans" cxnId="{81BB4273-C9B3-4AFD-93C0-86F8D01C4705}">
      <dgm:prSet/>
      <dgm:spPr/>
      <dgm:t>
        <a:bodyPr/>
        <a:lstStyle/>
        <a:p>
          <a:endParaRPr lang="en-US"/>
        </a:p>
      </dgm:t>
    </dgm:pt>
    <dgm:pt modelId="{7110EEF6-9518-4709-8477-929A9345371A}">
      <dgm:prSet phldrT="[Text]"/>
      <dgm:spPr/>
      <dgm:t>
        <a:bodyPr/>
        <a:lstStyle/>
        <a:p>
          <a:endParaRPr lang="en-US" dirty="0"/>
        </a:p>
      </dgm:t>
    </dgm:pt>
    <dgm:pt modelId="{4E1683EF-449A-467D-AA63-E1E3BD7B5CD8}" type="parTrans" cxnId="{76F8073C-790F-4F1C-A3A1-FCED46EC3EC5}">
      <dgm:prSet/>
      <dgm:spPr/>
      <dgm:t>
        <a:bodyPr/>
        <a:lstStyle/>
        <a:p>
          <a:endParaRPr lang="en-US"/>
        </a:p>
      </dgm:t>
    </dgm:pt>
    <dgm:pt modelId="{3E59D6B1-A9C4-41C9-A634-6DE0699CF92C}" type="sibTrans" cxnId="{76F8073C-790F-4F1C-A3A1-FCED46EC3EC5}">
      <dgm:prSet/>
      <dgm:spPr/>
      <dgm:t>
        <a:bodyPr/>
        <a:lstStyle/>
        <a:p>
          <a:endParaRPr lang="en-US"/>
        </a:p>
      </dgm:t>
    </dgm:pt>
    <dgm:pt modelId="{8FE20FDC-DB2A-4680-B2AC-4C08CB4892A7}">
      <dgm:prSet phldrT="[Text]"/>
      <dgm:spPr/>
      <dgm:t>
        <a:bodyPr/>
        <a:lstStyle/>
        <a:p>
          <a:endParaRPr lang="en-US" dirty="0"/>
        </a:p>
      </dgm:t>
    </dgm:pt>
    <dgm:pt modelId="{E7571647-E042-41AD-8FEC-99A513D0F8A2}" type="parTrans" cxnId="{4F466F96-E3AD-4427-813B-9B4831FB2D37}">
      <dgm:prSet/>
      <dgm:spPr/>
      <dgm:t>
        <a:bodyPr/>
        <a:lstStyle/>
        <a:p>
          <a:endParaRPr lang="en-US"/>
        </a:p>
      </dgm:t>
    </dgm:pt>
    <dgm:pt modelId="{FA550866-2DA5-4556-B50D-81BFEA9A4F69}" type="sibTrans" cxnId="{4F466F96-E3AD-4427-813B-9B4831FB2D37}">
      <dgm:prSet/>
      <dgm:spPr/>
      <dgm:t>
        <a:bodyPr/>
        <a:lstStyle/>
        <a:p>
          <a:endParaRPr lang="en-US"/>
        </a:p>
      </dgm:t>
    </dgm:pt>
    <dgm:pt modelId="{B596FD87-6EB6-4047-830F-49906CF3C8AF}">
      <dgm:prSet phldrT="[Text]"/>
      <dgm:spPr/>
      <dgm:t>
        <a:bodyPr/>
        <a:lstStyle/>
        <a:p>
          <a:endParaRPr lang="en-US" dirty="0"/>
        </a:p>
      </dgm:t>
    </dgm:pt>
    <dgm:pt modelId="{6A476468-A560-4FC9-82E3-26FFD96D67CB}" type="parTrans" cxnId="{FB42D325-102F-4CC0-BB92-EABEB90DBA7B}">
      <dgm:prSet/>
      <dgm:spPr/>
      <dgm:t>
        <a:bodyPr/>
        <a:lstStyle/>
        <a:p>
          <a:endParaRPr lang="en-US"/>
        </a:p>
      </dgm:t>
    </dgm:pt>
    <dgm:pt modelId="{4DDBE248-E0A5-4C1F-9F62-E3A556309A5E}" type="sibTrans" cxnId="{FB42D325-102F-4CC0-BB92-EABEB90DBA7B}">
      <dgm:prSet/>
      <dgm:spPr/>
      <dgm:t>
        <a:bodyPr/>
        <a:lstStyle/>
        <a:p>
          <a:endParaRPr lang="en-US"/>
        </a:p>
      </dgm:t>
    </dgm:pt>
    <dgm:pt modelId="{D4694F4D-5F73-4B50-B3D3-2D6FFE6AC9CA}">
      <dgm:prSet phldrT="[Text]"/>
      <dgm:spPr/>
      <dgm:t>
        <a:bodyPr/>
        <a:lstStyle/>
        <a:p>
          <a:r>
            <a:rPr lang="en-US" dirty="0" smtClean="0"/>
            <a:t>Molecules</a:t>
          </a:r>
          <a:endParaRPr lang="en-US" dirty="0"/>
        </a:p>
      </dgm:t>
    </dgm:pt>
    <dgm:pt modelId="{83F03ABE-66AB-4E72-9790-C1CBDF81DD4B}" type="parTrans" cxnId="{1FB8303E-98DC-4796-BF41-68EB9524D4BB}">
      <dgm:prSet/>
      <dgm:spPr/>
      <dgm:t>
        <a:bodyPr/>
        <a:lstStyle/>
        <a:p>
          <a:endParaRPr lang="en-US"/>
        </a:p>
      </dgm:t>
    </dgm:pt>
    <dgm:pt modelId="{D1BC6599-9835-4DC7-8E80-8955B42CC5D0}" type="sibTrans" cxnId="{1FB8303E-98DC-4796-BF41-68EB9524D4BB}">
      <dgm:prSet/>
      <dgm:spPr/>
      <dgm:t>
        <a:bodyPr/>
        <a:lstStyle/>
        <a:p>
          <a:endParaRPr lang="en-US"/>
        </a:p>
      </dgm:t>
    </dgm:pt>
    <dgm:pt modelId="{20AD6949-4DB8-4B75-B791-A76487A5398D}">
      <dgm:prSet phldrT="[Text]"/>
      <dgm:spPr/>
      <dgm:t>
        <a:bodyPr/>
        <a:lstStyle/>
        <a:p>
          <a:endParaRPr lang="en-US" dirty="0"/>
        </a:p>
      </dgm:t>
    </dgm:pt>
    <dgm:pt modelId="{123B2721-33EC-4326-8AE8-C7F5CF325E67}" type="parTrans" cxnId="{6FDF4616-4532-479F-B6ED-D8235647FE60}">
      <dgm:prSet/>
      <dgm:spPr/>
      <dgm:t>
        <a:bodyPr/>
        <a:lstStyle/>
        <a:p>
          <a:endParaRPr lang="en-US"/>
        </a:p>
      </dgm:t>
    </dgm:pt>
    <dgm:pt modelId="{42D3DEF2-E021-4E69-8E96-0BAC4127A3CD}" type="sibTrans" cxnId="{6FDF4616-4532-479F-B6ED-D8235647FE60}">
      <dgm:prSet/>
      <dgm:spPr/>
      <dgm:t>
        <a:bodyPr/>
        <a:lstStyle/>
        <a:p>
          <a:endParaRPr lang="en-US"/>
        </a:p>
      </dgm:t>
    </dgm:pt>
    <dgm:pt modelId="{305C414F-34E1-4A5A-990E-86A381891AE8}">
      <dgm:prSet phldrT="[Text]"/>
      <dgm:spPr/>
      <dgm:t>
        <a:bodyPr/>
        <a:lstStyle/>
        <a:p>
          <a:endParaRPr lang="en-US" dirty="0"/>
        </a:p>
      </dgm:t>
    </dgm:pt>
    <dgm:pt modelId="{87279B59-E7D2-476B-A46D-06804B069A43}" type="parTrans" cxnId="{E9CDE472-9B58-4C92-9A3F-EB478DEA20BF}">
      <dgm:prSet/>
      <dgm:spPr/>
      <dgm:t>
        <a:bodyPr/>
        <a:lstStyle/>
        <a:p>
          <a:endParaRPr lang="en-US"/>
        </a:p>
      </dgm:t>
    </dgm:pt>
    <dgm:pt modelId="{4B61C2E8-0601-41C2-9436-097EF932F63D}" type="sibTrans" cxnId="{E9CDE472-9B58-4C92-9A3F-EB478DEA20BF}">
      <dgm:prSet/>
      <dgm:spPr/>
      <dgm:t>
        <a:bodyPr/>
        <a:lstStyle/>
        <a:p>
          <a:endParaRPr lang="en-US"/>
        </a:p>
      </dgm:t>
    </dgm:pt>
    <dgm:pt modelId="{714DF6FF-8A7F-4C60-9412-A68B06C979DB}">
      <dgm:prSet phldrT="[Text]"/>
      <dgm:spPr/>
      <dgm:t>
        <a:bodyPr/>
        <a:lstStyle/>
        <a:p>
          <a:endParaRPr lang="en-US" dirty="0"/>
        </a:p>
      </dgm:t>
    </dgm:pt>
    <dgm:pt modelId="{4458A514-E6B6-4559-8F31-2B9E073F11E8}" type="parTrans" cxnId="{7231929D-E738-414E-B855-45B0EE14FB2D}">
      <dgm:prSet/>
      <dgm:spPr/>
      <dgm:t>
        <a:bodyPr/>
        <a:lstStyle/>
        <a:p>
          <a:endParaRPr lang="en-US"/>
        </a:p>
      </dgm:t>
    </dgm:pt>
    <dgm:pt modelId="{CBE2D0D1-B1F2-458B-9746-56C80054822F}" type="sibTrans" cxnId="{7231929D-E738-414E-B855-45B0EE14FB2D}">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5C8F9163-FB38-475A-B08B-5A974CD0EFB5}" type="pres">
      <dgm:prSet presAssocID="{65114F04-34E4-4609-ABDA-E2362F00DE05}" presName="Name19" presStyleLbl="parChTrans1D4" presStyleIdx="0" presStyleCnt="6"/>
      <dgm:spPr/>
      <dgm:t>
        <a:bodyPr/>
        <a:lstStyle/>
        <a:p>
          <a:endParaRPr lang="en-US"/>
        </a:p>
      </dgm:t>
    </dgm:pt>
    <dgm:pt modelId="{D3F02CF6-DEAF-4524-9308-A429D89C17CB}" type="pres">
      <dgm:prSet presAssocID="{70D08406-6127-403B-8588-15D57AEE2C9D}" presName="Name21" presStyleCnt="0"/>
      <dgm:spPr/>
    </dgm:pt>
    <dgm:pt modelId="{A0C6569F-31D8-4B9A-9458-8D07117EB583}" type="pres">
      <dgm:prSet presAssocID="{70D08406-6127-403B-8588-15D57AEE2C9D}" presName="level2Shape" presStyleLbl="node4" presStyleIdx="0" presStyleCnt="6"/>
      <dgm:spPr/>
      <dgm:t>
        <a:bodyPr/>
        <a:lstStyle/>
        <a:p>
          <a:endParaRPr lang="en-US"/>
        </a:p>
      </dgm:t>
    </dgm:pt>
    <dgm:pt modelId="{9532A76F-8D55-439D-96D2-DD02CA1E5DF8}" type="pres">
      <dgm:prSet presAssocID="{70D08406-6127-403B-8588-15D57AEE2C9D}" presName="hierChild3" presStyleCnt="0"/>
      <dgm:spPr/>
    </dgm:pt>
    <dgm:pt modelId="{0B6855DA-9199-48B0-92BD-F985012E16B8}" type="pres">
      <dgm:prSet presAssocID="{E7571647-E042-41AD-8FEC-99A513D0F8A2}" presName="Name19" presStyleLbl="parChTrans1D4" presStyleIdx="1" presStyleCnt="6"/>
      <dgm:spPr/>
      <dgm:t>
        <a:bodyPr/>
        <a:lstStyle/>
        <a:p>
          <a:endParaRPr lang="en-US"/>
        </a:p>
      </dgm:t>
    </dgm:pt>
    <dgm:pt modelId="{293E3FD4-8C82-4ACA-8C12-C7B7441BABA6}" type="pres">
      <dgm:prSet presAssocID="{8FE20FDC-DB2A-4680-B2AC-4C08CB4892A7}" presName="Name21" presStyleCnt="0"/>
      <dgm:spPr/>
    </dgm:pt>
    <dgm:pt modelId="{8E94D9C2-9AA3-4B93-8D0A-DF285B29E5D9}" type="pres">
      <dgm:prSet presAssocID="{8FE20FDC-DB2A-4680-B2AC-4C08CB4892A7}" presName="level2Shape" presStyleLbl="node4" presStyleIdx="1" presStyleCnt="6"/>
      <dgm:spPr/>
      <dgm:t>
        <a:bodyPr/>
        <a:lstStyle/>
        <a:p>
          <a:endParaRPr lang="en-US"/>
        </a:p>
      </dgm:t>
    </dgm:pt>
    <dgm:pt modelId="{42D21496-3728-48EB-AE89-870B114C9E95}" type="pres">
      <dgm:prSet presAssocID="{8FE20FDC-DB2A-4680-B2AC-4C08CB4892A7}" presName="hierChild3" presStyleCnt="0"/>
      <dgm:spPr/>
    </dgm:pt>
    <dgm:pt modelId="{40D49A1B-843D-4943-B9DF-01C98FA3F477}" type="pres">
      <dgm:prSet presAssocID="{83F03ABE-66AB-4E72-9790-C1CBDF81DD4B}" presName="Name19" presStyleLbl="parChTrans1D3" presStyleIdx="1" presStyleCnt="3"/>
      <dgm:spPr/>
      <dgm:t>
        <a:bodyPr/>
        <a:lstStyle/>
        <a:p>
          <a:endParaRPr lang="en-US"/>
        </a:p>
      </dgm:t>
    </dgm:pt>
    <dgm:pt modelId="{F3519876-9B70-4647-997A-C1421C50FA4E}" type="pres">
      <dgm:prSet presAssocID="{D4694F4D-5F73-4B50-B3D3-2D6FFE6AC9CA}" presName="Name21" presStyleCnt="0"/>
      <dgm:spPr/>
    </dgm:pt>
    <dgm:pt modelId="{393A94F4-E9EC-4277-9833-21E455936159}" type="pres">
      <dgm:prSet presAssocID="{D4694F4D-5F73-4B50-B3D3-2D6FFE6AC9CA}" presName="level2Shape" presStyleLbl="node3" presStyleIdx="1" presStyleCnt="3"/>
      <dgm:spPr/>
      <dgm:t>
        <a:bodyPr/>
        <a:lstStyle/>
        <a:p>
          <a:endParaRPr lang="en-US"/>
        </a:p>
      </dgm:t>
    </dgm:pt>
    <dgm:pt modelId="{9DA054CF-58C3-404D-ABD7-4D408AD69A65}" type="pres">
      <dgm:prSet presAssocID="{D4694F4D-5F73-4B50-B3D3-2D6FFE6AC9CA}" presName="hierChild3" presStyleCnt="0"/>
      <dgm:spPr/>
    </dgm:pt>
    <dgm:pt modelId="{356DCA89-1F93-45F3-9276-9DECE3F58C72}" type="pres">
      <dgm:prSet presAssocID="{123B2721-33EC-4326-8AE8-C7F5CF325E67}" presName="Name19" presStyleLbl="parChTrans1D4" presStyleIdx="2" presStyleCnt="6"/>
      <dgm:spPr/>
      <dgm:t>
        <a:bodyPr/>
        <a:lstStyle/>
        <a:p>
          <a:endParaRPr lang="en-US"/>
        </a:p>
      </dgm:t>
    </dgm:pt>
    <dgm:pt modelId="{B37C403D-66D1-4538-95DB-CA8139E425C6}" type="pres">
      <dgm:prSet presAssocID="{20AD6949-4DB8-4B75-B791-A76487A5398D}" presName="Name21" presStyleCnt="0"/>
      <dgm:spPr/>
    </dgm:pt>
    <dgm:pt modelId="{90FB0D50-BF19-4BBE-AF2E-B9515D88335C}" type="pres">
      <dgm:prSet presAssocID="{20AD6949-4DB8-4B75-B791-A76487A5398D}" presName="level2Shape" presStyleLbl="node4" presStyleIdx="2" presStyleCnt="6"/>
      <dgm:spPr/>
      <dgm:t>
        <a:bodyPr/>
        <a:lstStyle/>
        <a:p>
          <a:endParaRPr lang="en-US"/>
        </a:p>
      </dgm:t>
    </dgm:pt>
    <dgm:pt modelId="{CD482A54-42D7-4F92-AC39-57DFC12E1770}" type="pres">
      <dgm:prSet presAssocID="{20AD6949-4DB8-4B75-B791-A76487A5398D}" presName="hierChild3" presStyleCnt="0"/>
      <dgm:spPr/>
    </dgm:pt>
    <dgm:pt modelId="{8124BC12-BB61-4C02-A7F0-8C57B5CBD33D}" type="pres">
      <dgm:prSet presAssocID="{6A476468-A560-4FC9-82E3-26FFD96D67CB}" presName="Name19" presStyleLbl="parChTrans1D4" presStyleIdx="3" presStyleCnt="6"/>
      <dgm:spPr/>
      <dgm:t>
        <a:bodyPr/>
        <a:lstStyle/>
        <a:p>
          <a:endParaRPr lang="en-US"/>
        </a:p>
      </dgm:t>
    </dgm:pt>
    <dgm:pt modelId="{5B0264A2-881D-4940-8257-191B59852D94}" type="pres">
      <dgm:prSet presAssocID="{B596FD87-6EB6-4047-830F-49906CF3C8AF}" presName="Name21" presStyleCnt="0"/>
      <dgm:spPr/>
    </dgm:pt>
    <dgm:pt modelId="{00CCA6E1-3EDC-4851-8E7C-E9DE829A7447}" type="pres">
      <dgm:prSet presAssocID="{B596FD87-6EB6-4047-830F-49906CF3C8AF}" presName="level2Shape" presStyleLbl="node4" presStyleIdx="3" presStyleCnt="6"/>
      <dgm:spPr/>
      <dgm:t>
        <a:bodyPr/>
        <a:lstStyle/>
        <a:p>
          <a:endParaRPr lang="en-US"/>
        </a:p>
      </dgm:t>
    </dgm:pt>
    <dgm:pt modelId="{4210DBF4-37B9-4ABD-872B-15ED3E77C545}" type="pres">
      <dgm:prSet presAssocID="{B596FD87-6EB6-4047-830F-49906CF3C8AF}" presName="hierChild3" presStyleCnt="0"/>
      <dgm:spPr/>
    </dgm:pt>
    <dgm:pt modelId="{362E2144-9D3F-413C-8608-1F3D8935E232}" type="pres">
      <dgm:prSet presAssocID="{87279B59-E7D2-476B-A46D-06804B069A43}" presName="Name19" presStyleLbl="parChTrans1D3" presStyleIdx="2" presStyleCnt="3"/>
      <dgm:spPr/>
      <dgm:t>
        <a:bodyPr/>
        <a:lstStyle/>
        <a:p>
          <a:endParaRPr lang="en-US"/>
        </a:p>
      </dgm:t>
    </dgm:pt>
    <dgm:pt modelId="{A704CE1D-ECE8-46B9-A49B-276A9E3443F5}" type="pres">
      <dgm:prSet presAssocID="{305C414F-34E1-4A5A-990E-86A381891AE8}" presName="Name21" presStyleCnt="0"/>
      <dgm:spPr/>
    </dgm:pt>
    <dgm:pt modelId="{85948568-3D52-43C6-9A10-7E8DCF5A4D57}" type="pres">
      <dgm:prSet presAssocID="{305C414F-34E1-4A5A-990E-86A381891AE8}" presName="level2Shape" presStyleLbl="node3" presStyleIdx="2" presStyleCnt="3"/>
      <dgm:spPr/>
      <dgm:t>
        <a:bodyPr/>
        <a:lstStyle/>
        <a:p>
          <a:endParaRPr lang="en-US"/>
        </a:p>
      </dgm:t>
    </dgm:pt>
    <dgm:pt modelId="{469D5F7A-0332-47E4-819F-83A8395F66E6}" type="pres">
      <dgm:prSet presAssocID="{305C414F-34E1-4A5A-990E-86A381891AE8}" presName="hierChild3" presStyleCnt="0"/>
      <dgm:spPr/>
    </dgm:pt>
    <dgm:pt modelId="{E06BA95B-6233-443C-B29E-ED9B5A0EB7A1}" type="pres">
      <dgm:prSet presAssocID="{4458A514-E6B6-4559-8F31-2B9E073F11E8}" presName="Name19" presStyleLbl="parChTrans1D4" presStyleIdx="4" presStyleCnt="6"/>
      <dgm:spPr/>
      <dgm:t>
        <a:bodyPr/>
        <a:lstStyle/>
        <a:p>
          <a:endParaRPr lang="en-US"/>
        </a:p>
      </dgm:t>
    </dgm:pt>
    <dgm:pt modelId="{EE2C8598-C73B-4423-90B4-90500F2A1794}" type="pres">
      <dgm:prSet presAssocID="{714DF6FF-8A7F-4C60-9412-A68B06C979DB}" presName="Name21" presStyleCnt="0"/>
      <dgm:spPr/>
    </dgm:pt>
    <dgm:pt modelId="{8A9370DF-99EB-43D7-9F4A-133D0843BD3B}" type="pres">
      <dgm:prSet presAssocID="{714DF6FF-8A7F-4C60-9412-A68B06C979DB}" presName="level2Shape" presStyleLbl="node4" presStyleIdx="4" presStyleCnt="6"/>
      <dgm:spPr/>
      <dgm:t>
        <a:bodyPr/>
        <a:lstStyle/>
        <a:p>
          <a:endParaRPr lang="en-US"/>
        </a:p>
      </dgm:t>
    </dgm:pt>
    <dgm:pt modelId="{FC356E45-91FD-473C-A0A1-8379994B3787}" type="pres">
      <dgm:prSet presAssocID="{714DF6FF-8A7F-4C60-9412-A68B06C979DB}" presName="hierChild3" presStyleCnt="0"/>
      <dgm:spPr/>
    </dgm:pt>
    <dgm:pt modelId="{7DCA9046-3848-46D2-BCFB-41EF454D48E3}" type="pres">
      <dgm:prSet presAssocID="{4E1683EF-449A-467D-AA63-E1E3BD7B5CD8}" presName="Name19" presStyleLbl="parChTrans1D4" presStyleIdx="5" presStyleCnt="6"/>
      <dgm:spPr/>
      <dgm:t>
        <a:bodyPr/>
        <a:lstStyle/>
        <a:p>
          <a:endParaRPr lang="en-US"/>
        </a:p>
      </dgm:t>
    </dgm:pt>
    <dgm:pt modelId="{B39CB7FD-DED5-4722-A654-60F4BB3745D5}" type="pres">
      <dgm:prSet presAssocID="{7110EEF6-9518-4709-8477-929A9345371A}" presName="Name21" presStyleCnt="0"/>
      <dgm:spPr/>
    </dgm:pt>
    <dgm:pt modelId="{DF8EEACA-9949-472D-864B-09098C98F135}" type="pres">
      <dgm:prSet presAssocID="{7110EEF6-9518-4709-8477-929A9345371A}" presName="level2Shape" presStyleLbl="node4" presStyleIdx="5" presStyleCnt="6"/>
      <dgm:spPr/>
      <dgm:t>
        <a:bodyPr/>
        <a:lstStyle/>
        <a:p>
          <a:endParaRPr lang="en-US"/>
        </a:p>
      </dgm:t>
    </dgm:pt>
    <dgm:pt modelId="{52B0301E-3CB1-4BB9-9951-21BA449CC4BF}" type="pres">
      <dgm:prSet presAssocID="{7110EEF6-9518-4709-8477-929A9345371A}" presName="hierChild3" presStyleCnt="0"/>
      <dgm:spPr/>
    </dgm:pt>
    <dgm:pt modelId="{66361A5E-F819-4D66-8E7A-CDB0EA0DFE0D}" type="pres">
      <dgm:prSet presAssocID="{070A0BF8-2B2C-41DF-BA34-2BFA6906F56C}" presName="bgShapesFlow" presStyleCnt="0"/>
      <dgm:spPr/>
    </dgm:pt>
  </dgm:ptLst>
  <dgm:cxnLst>
    <dgm:cxn modelId="{2B9052E1-1622-4BCB-94C8-E3E7091A8F8E}" type="presOf" srcId="{4458A514-E6B6-4559-8F31-2B9E073F11E8}" destId="{E06BA95B-6233-443C-B29E-ED9B5A0EB7A1}" srcOrd="0" destOrd="0" presId="urn:microsoft.com/office/officeart/2005/8/layout/hierarchy6"/>
    <dgm:cxn modelId="{6FDF4616-4532-479F-B6ED-D8235647FE60}" srcId="{D4694F4D-5F73-4B50-B3D3-2D6FFE6AC9CA}" destId="{20AD6949-4DB8-4B75-B791-A76487A5398D}" srcOrd="0" destOrd="0" parTransId="{123B2721-33EC-4326-8AE8-C7F5CF325E67}" sibTransId="{42D3DEF2-E021-4E69-8E96-0BAC4127A3CD}"/>
    <dgm:cxn modelId="{6751A3E1-D518-4989-BF34-6C21E5515CB9}" type="presOf" srcId="{714DF6FF-8A7F-4C60-9412-A68B06C979DB}" destId="{8A9370DF-99EB-43D7-9F4A-133D0843BD3B}" srcOrd="0" destOrd="0" presId="urn:microsoft.com/office/officeart/2005/8/layout/hierarchy6"/>
    <dgm:cxn modelId="{C2D06A1E-392F-4132-9232-0D5F1FE3410B}" type="presOf" srcId="{87279B59-E7D2-476B-A46D-06804B069A43}" destId="{362E2144-9D3F-413C-8608-1F3D8935E232}" srcOrd="0" destOrd="0" presId="urn:microsoft.com/office/officeart/2005/8/layout/hierarchy6"/>
    <dgm:cxn modelId="{547F8E75-D459-4D09-88A1-6E951C0B8591}" type="presOf" srcId="{D4694F4D-5F73-4B50-B3D3-2D6FFE6AC9CA}" destId="{393A94F4-E9EC-4277-9833-21E455936159}" srcOrd="0" destOrd="0" presId="urn:microsoft.com/office/officeart/2005/8/layout/hierarchy6"/>
    <dgm:cxn modelId="{636BC551-10D1-417F-A9DE-D1D206B983D2}" type="presOf" srcId="{9623D42C-4AEE-426F-8534-B40AC3802A96}" destId="{A2B6A216-24D2-4872-B5A9-D830EF42ED07}" srcOrd="0" destOrd="0" presId="urn:microsoft.com/office/officeart/2005/8/layout/hierarchy6"/>
    <dgm:cxn modelId="{7972165C-142F-48FB-8BFE-F984090C4953}" type="presOf" srcId="{305C414F-34E1-4A5A-990E-86A381891AE8}" destId="{85948568-3D52-43C6-9A10-7E8DCF5A4D57}" srcOrd="0" destOrd="0" presId="urn:microsoft.com/office/officeart/2005/8/layout/hierarchy6"/>
    <dgm:cxn modelId="{E06D34F5-1244-4D50-8E5A-90B5E806FE45}" type="presOf" srcId="{7110EEF6-9518-4709-8477-929A9345371A}" destId="{DF8EEACA-9949-472D-864B-09098C98F135}" srcOrd="0" destOrd="0" presId="urn:microsoft.com/office/officeart/2005/8/layout/hierarchy6"/>
    <dgm:cxn modelId="{76F8073C-790F-4F1C-A3A1-FCED46EC3EC5}" srcId="{714DF6FF-8A7F-4C60-9412-A68B06C979DB}" destId="{7110EEF6-9518-4709-8477-929A9345371A}" srcOrd="0" destOrd="0" parTransId="{4E1683EF-449A-467D-AA63-E1E3BD7B5CD8}" sibTransId="{3E59D6B1-A9C4-41C9-A634-6DE0699CF92C}"/>
    <dgm:cxn modelId="{B76117E1-65A2-416A-91B5-7064BC5C7913}" type="presOf" srcId="{70D08406-6127-403B-8588-15D57AEE2C9D}" destId="{A0C6569F-31D8-4B9A-9458-8D07117EB583}" srcOrd="0" destOrd="0" presId="urn:microsoft.com/office/officeart/2005/8/layout/hierarchy6"/>
    <dgm:cxn modelId="{790C856A-8114-4604-924C-58EF91C49C5A}" type="presOf" srcId="{6A476468-A560-4FC9-82E3-26FFD96D67CB}" destId="{8124BC12-BB61-4C02-A7F0-8C57B5CBD33D}" srcOrd="0" destOrd="0" presId="urn:microsoft.com/office/officeart/2005/8/layout/hierarchy6"/>
    <dgm:cxn modelId="{15DE7849-80B8-46FD-809A-DE4C02ACD2B8}" type="presOf" srcId="{53AF0475-4A68-407F-8D52-770E139DB8A3}" destId="{41E8C97F-791D-4C20-9355-2A6496286FF1}" srcOrd="0" destOrd="0" presId="urn:microsoft.com/office/officeart/2005/8/layout/hierarchy6"/>
    <dgm:cxn modelId="{9BEB7190-48FF-40FC-9956-6A4A26753F29}" type="presOf" srcId="{83F03ABE-66AB-4E72-9790-C1CBDF81DD4B}" destId="{40D49A1B-843D-4943-B9DF-01C98FA3F477}" srcOrd="0" destOrd="0" presId="urn:microsoft.com/office/officeart/2005/8/layout/hierarchy6"/>
    <dgm:cxn modelId="{7231929D-E738-414E-B855-45B0EE14FB2D}" srcId="{305C414F-34E1-4A5A-990E-86A381891AE8}" destId="{714DF6FF-8A7F-4C60-9412-A68B06C979DB}" srcOrd="0" destOrd="0" parTransId="{4458A514-E6B6-4559-8F31-2B9E073F11E8}" sibTransId="{CBE2D0D1-B1F2-458B-9746-56C80054822F}"/>
    <dgm:cxn modelId="{4F466F96-E3AD-4427-813B-9B4831FB2D37}" srcId="{70D08406-6127-403B-8588-15D57AEE2C9D}" destId="{8FE20FDC-DB2A-4680-B2AC-4C08CB4892A7}" srcOrd="0" destOrd="0" parTransId="{E7571647-E042-41AD-8FEC-99A513D0F8A2}" sibTransId="{FA550866-2DA5-4556-B50D-81BFEA9A4F69}"/>
    <dgm:cxn modelId="{FB42D325-102F-4CC0-BB92-EABEB90DBA7B}" srcId="{20AD6949-4DB8-4B75-B791-A76487A5398D}" destId="{B596FD87-6EB6-4047-830F-49906CF3C8AF}" srcOrd="0" destOrd="0" parTransId="{6A476468-A560-4FC9-82E3-26FFD96D67CB}" sibTransId="{4DDBE248-E0A5-4C1F-9F62-E3A556309A5E}"/>
    <dgm:cxn modelId="{5CA076AD-B385-4B9A-91FC-81790AEB2A0C}" type="presOf" srcId="{08DD4011-CC3C-41FC-86FA-9095FD565CC2}" destId="{24A41663-E5AC-44C0-95CD-B77172F3FB8C}" srcOrd="0" destOrd="0" presId="urn:microsoft.com/office/officeart/2005/8/layout/hierarchy6"/>
    <dgm:cxn modelId="{9D0D65D6-F395-4A8E-A4AA-A8FB819EC178}" type="presOf" srcId="{4E1683EF-449A-467D-AA63-E1E3BD7B5CD8}" destId="{7DCA9046-3848-46D2-BCFB-41EF454D48E3}" srcOrd="0" destOrd="0" presId="urn:microsoft.com/office/officeart/2005/8/layout/hierarchy6"/>
    <dgm:cxn modelId="{90EDAB35-6E1B-4738-BA19-FC0C211E7E58}" type="presOf" srcId="{8FE20FDC-DB2A-4680-B2AC-4C08CB4892A7}" destId="{8E94D9C2-9AA3-4B93-8D0A-DF285B29E5D9}" srcOrd="0" destOrd="0" presId="urn:microsoft.com/office/officeart/2005/8/layout/hierarchy6"/>
    <dgm:cxn modelId="{28A6B32F-AE2B-4884-A6EC-D5C251456C56}" type="presOf" srcId="{B596FD87-6EB6-4047-830F-49906CF3C8AF}" destId="{00CCA6E1-3EDC-4851-8E7C-E9DE829A7447}" srcOrd="0" destOrd="0" presId="urn:microsoft.com/office/officeart/2005/8/layout/hierarchy6"/>
    <dgm:cxn modelId="{D4BA1AA4-6031-4E61-BF5B-854CFF22AA0C}" type="presOf" srcId="{20AD6949-4DB8-4B75-B791-A76487A5398D}" destId="{90FB0D50-BF19-4BBE-AF2E-B9515D88335C}" srcOrd="0" destOrd="0" presId="urn:microsoft.com/office/officeart/2005/8/layout/hierarchy6"/>
    <dgm:cxn modelId="{1EE96F2D-E7C4-4A81-A5C1-4309ABDA975E}" type="presOf" srcId="{123B2721-33EC-4326-8AE8-C7F5CF325E67}" destId="{356DCA89-1F93-45F3-9276-9DECE3F58C72}" srcOrd="0" destOrd="0" presId="urn:microsoft.com/office/officeart/2005/8/layout/hierarchy6"/>
    <dgm:cxn modelId="{F43E341E-8042-4E26-A14E-3E95C0F7EC52}" type="presOf" srcId="{E7571647-E042-41AD-8FEC-99A513D0F8A2}" destId="{0B6855DA-9199-48B0-92BD-F985012E16B8}" srcOrd="0" destOrd="0" presId="urn:microsoft.com/office/officeart/2005/8/layout/hierarchy6"/>
    <dgm:cxn modelId="{5121A120-C5DC-48E0-825C-ADC03BEA2810}" type="presOf" srcId="{57F1CBED-8384-41B3-BDAF-BB6C31A04119}" destId="{A7E34BB7-3FB6-4D6A-9BB9-82A5A8E0D363}" srcOrd="0" destOrd="0" presId="urn:microsoft.com/office/officeart/2005/8/layout/hierarchy6"/>
    <dgm:cxn modelId="{E9CDE472-9B58-4C92-9A3F-EB478DEA20BF}" srcId="{9623D42C-4AEE-426F-8534-B40AC3802A96}" destId="{305C414F-34E1-4A5A-990E-86A381891AE8}" srcOrd="2" destOrd="0" parTransId="{87279B59-E7D2-476B-A46D-06804B069A43}" sibTransId="{4B61C2E8-0601-41C2-9436-097EF932F63D}"/>
    <dgm:cxn modelId="{1FB8303E-98DC-4796-BF41-68EB9524D4BB}" srcId="{9623D42C-4AEE-426F-8534-B40AC3802A96}" destId="{D4694F4D-5F73-4B50-B3D3-2D6FFE6AC9CA}" srcOrd="1" destOrd="0" parTransId="{83F03ABE-66AB-4E72-9790-C1CBDF81DD4B}" sibTransId="{D1BC6599-9835-4DC7-8E80-8955B42CC5D0}"/>
    <dgm:cxn modelId="{EC332D2A-7D3C-4A20-BD41-E0329D07C671}" srcId="{53AF0475-4A68-407F-8D52-770E139DB8A3}" destId="{9623D42C-4AEE-426F-8534-B40AC3802A96}" srcOrd="0" destOrd="0" parTransId="{08DD4011-CC3C-41FC-86FA-9095FD565CC2}" sibTransId="{9CD4B868-DD9F-475B-8C8C-D1CFC83B6BA5}"/>
    <dgm:cxn modelId="{C458FD02-6459-4DD0-A844-8BAF950F6045}" type="presOf" srcId="{65114F04-34E4-4609-ABDA-E2362F00DE05}" destId="{5C8F9163-FB38-475A-B08B-5A974CD0EFB5}" srcOrd="0" destOrd="0" presId="urn:microsoft.com/office/officeart/2005/8/layout/hierarchy6"/>
    <dgm:cxn modelId="{81BB4273-C9B3-4AFD-93C0-86F8D01C4705}" srcId="{593E3D5C-307F-4965-9CC2-0D81592CE23F}" destId="{70D08406-6127-403B-8588-15D57AEE2C9D}" srcOrd="0" destOrd="0" parTransId="{65114F04-34E4-4609-ABDA-E2362F00DE05}" sibTransId="{4A927BCC-6F98-4B4D-9123-F2B3EDCD16AF}"/>
    <dgm:cxn modelId="{F60D46E7-5E2F-448C-9F8B-EAD247C8FE36}" type="presOf" srcId="{070A0BF8-2B2C-41DF-BA34-2BFA6906F56C}" destId="{8307A4A7-82AE-4510-B868-1A2CE1D68451}"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CF668901-46AE-48E9-BD9A-BF32ECA25F80}" type="presOf" srcId="{593E3D5C-307F-4965-9CC2-0D81592CE23F}" destId="{786A0CE0-DC87-49AB-B3FD-4782CDAD1A1F}" srcOrd="0" destOrd="0" presId="urn:microsoft.com/office/officeart/2005/8/layout/hierarchy6"/>
    <dgm:cxn modelId="{FDE8DED7-1BC9-477B-8F61-F61479B6FED9}" srcId="{070A0BF8-2B2C-41DF-BA34-2BFA6906F56C}" destId="{53AF0475-4A68-407F-8D52-770E139DB8A3}" srcOrd="0" destOrd="0" parTransId="{A3491286-8FCC-4B4D-AE0E-0D824FC90727}" sibTransId="{97FBD758-4F99-469A-B00F-796971D218EE}"/>
    <dgm:cxn modelId="{5B2EA511-CFF8-42B9-BE48-2017197E1F29}" type="presParOf" srcId="{8307A4A7-82AE-4510-B868-1A2CE1D68451}" destId="{1D91668D-3101-4F0A-B55A-389B4DAE3765}" srcOrd="0" destOrd="0" presId="urn:microsoft.com/office/officeart/2005/8/layout/hierarchy6"/>
    <dgm:cxn modelId="{C65DB513-76F9-4437-8DD5-06C7015936CF}" type="presParOf" srcId="{1D91668D-3101-4F0A-B55A-389B4DAE3765}" destId="{BD151EC4-D80B-49BD-BCA5-5D555F723F5B}" srcOrd="0" destOrd="0" presId="urn:microsoft.com/office/officeart/2005/8/layout/hierarchy6"/>
    <dgm:cxn modelId="{0A38D9DB-3FE1-4663-9544-DC814A760E9F}" type="presParOf" srcId="{BD151EC4-D80B-49BD-BCA5-5D555F723F5B}" destId="{122D17A9-EF72-4BF3-8165-5682E518162B}" srcOrd="0" destOrd="0" presId="urn:microsoft.com/office/officeart/2005/8/layout/hierarchy6"/>
    <dgm:cxn modelId="{D85E214F-FE90-46B1-A856-54F12314F6D5}" type="presParOf" srcId="{122D17A9-EF72-4BF3-8165-5682E518162B}" destId="{41E8C97F-791D-4C20-9355-2A6496286FF1}" srcOrd="0" destOrd="0" presId="urn:microsoft.com/office/officeart/2005/8/layout/hierarchy6"/>
    <dgm:cxn modelId="{2F49131D-7607-413B-9CB8-602373A38F82}" type="presParOf" srcId="{122D17A9-EF72-4BF3-8165-5682E518162B}" destId="{090C1862-D6F1-4AF5-A54A-61D5AC8A77D0}" srcOrd="1" destOrd="0" presId="urn:microsoft.com/office/officeart/2005/8/layout/hierarchy6"/>
    <dgm:cxn modelId="{AA2AD1E8-7248-4DF2-A612-5036BAF91A69}" type="presParOf" srcId="{090C1862-D6F1-4AF5-A54A-61D5AC8A77D0}" destId="{24A41663-E5AC-44C0-95CD-B77172F3FB8C}" srcOrd="0" destOrd="0" presId="urn:microsoft.com/office/officeart/2005/8/layout/hierarchy6"/>
    <dgm:cxn modelId="{8BC1AC47-FA78-41D5-84F1-DEDDACF699DE}" type="presParOf" srcId="{090C1862-D6F1-4AF5-A54A-61D5AC8A77D0}" destId="{E3BFBA9C-42D3-4D58-B25C-9EB019529A71}" srcOrd="1" destOrd="0" presId="urn:microsoft.com/office/officeart/2005/8/layout/hierarchy6"/>
    <dgm:cxn modelId="{52CCD186-A88D-43CB-9699-407FBAEFC469}" type="presParOf" srcId="{E3BFBA9C-42D3-4D58-B25C-9EB019529A71}" destId="{A2B6A216-24D2-4872-B5A9-D830EF42ED07}" srcOrd="0" destOrd="0" presId="urn:microsoft.com/office/officeart/2005/8/layout/hierarchy6"/>
    <dgm:cxn modelId="{364E0B08-6C32-4568-9E22-86EACE5EBDBC}" type="presParOf" srcId="{E3BFBA9C-42D3-4D58-B25C-9EB019529A71}" destId="{16380EC8-2510-473D-834B-FB6B77DEBD5B}" srcOrd="1" destOrd="0" presId="urn:microsoft.com/office/officeart/2005/8/layout/hierarchy6"/>
    <dgm:cxn modelId="{73DE83DB-550C-4D2D-B320-09A8D1C03FF2}" type="presParOf" srcId="{16380EC8-2510-473D-834B-FB6B77DEBD5B}" destId="{A7E34BB7-3FB6-4D6A-9BB9-82A5A8E0D363}" srcOrd="0" destOrd="0" presId="urn:microsoft.com/office/officeart/2005/8/layout/hierarchy6"/>
    <dgm:cxn modelId="{C97E7770-AD79-4E55-94C7-598AF7A7DCAB}" type="presParOf" srcId="{16380EC8-2510-473D-834B-FB6B77DEBD5B}" destId="{0AF25418-D218-4A16-8333-A472ABB0B291}" srcOrd="1" destOrd="0" presId="urn:microsoft.com/office/officeart/2005/8/layout/hierarchy6"/>
    <dgm:cxn modelId="{8C37ED5E-0A2A-4833-83B0-2F31184DB1E3}" type="presParOf" srcId="{0AF25418-D218-4A16-8333-A472ABB0B291}" destId="{786A0CE0-DC87-49AB-B3FD-4782CDAD1A1F}" srcOrd="0" destOrd="0" presId="urn:microsoft.com/office/officeart/2005/8/layout/hierarchy6"/>
    <dgm:cxn modelId="{20AAC543-78C6-4B77-848A-A3981F6FD6F3}" type="presParOf" srcId="{0AF25418-D218-4A16-8333-A472ABB0B291}" destId="{D7CB451D-F17C-48CA-ACB7-253318CC385B}" srcOrd="1" destOrd="0" presId="urn:microsoft.com/office/officeart/2005/8/layout/hierarchy6"/>
    <dgm:cxn modelId="{6B1871F7-0DC7-4B2F-962A-E09F24B8E118}" type="presParOf" srcId="{D7CB451D-F17C-48CA-ACB7-253318CC385B}" destId="{5C8F9163-FB38-475A-B08B-5A974CD0EFB5}" srcOrd="0" destOrd="0" presId="urn:microsoft.com/office/officeart/2005/8/layout/hierarchy6"/>
    <dgm:cxn modelId="{16456108-9B10-421C-90C3-74D65A10530B}" type="presParOf" srcId="{D7CB451D-F17C-48CA-ACB7-253318CC385B}" destId="{D3F02CF6-DEAF-4524-9308-A429D89C17CB}" srcOrd="1" destOrd="0" presId="urn:microsoft.com/office/officeart/2005/8/layout/hierarchy6"/>
    <dgm:cxn modelId="{7C5496F6-4510-42A9-972A-5702B5353158}" type="presParOf" srcId="{D3F02CF6-DEAF-4524-9308-A429D89C17CB}" destId="{A0C6569F-31D8-4B9A-9458-8D07117EB583}" srcOrd="0" destOrd="0" presId="urn:microsoft.com/office/officeart/2005/8/layout/hierarchy6"/>
    <dgm:cxn modelId="{80504E50-D300-4CAC-B63D-214F07ED720C}" type="presParOf" srcId="{D3F02CF6-DEAF-4524-9308-A429D89C17CB}" destId="{9532A76F-8D55-439D-96D2-DD02CA1E5DF8}" srcOrd="1" destOrd="0" presId="urn:microsoft.com/office/officeart/2005/8/layout/hierarchy6"/>
    <dgm:cxn modelId="{BD663B69-B604-49AB-BCF0-37DC5E9FA93E}" type="presParOf" srcId="{9532A76F-8D55-439D-96D2-DD02CA1E5DF8}" destId="{0B6855DA-9199-48B0-92BD-F985012E16B8}" srcOrd="0" destOrd="0" presId="urn:microsoft.com/office/officeart/2005/8/layout/hierarchy6"/>
    <dgm:cxn modelId="{6380244A-B110-4952-ABA9-464F66166B7C}" type="presParOf" srcId="{9532A76F-8D55-439D-96D2-DD02CA1E5DF8}" destId="{293E3FD4-8C82-4ACA-8C12-C7B7441BABA6}" srcOrd="1" destOrd="0" presId="urn:microsoft.com/office/officeart/2005/8/layout/hierarchy6"/>
    <dgm:cxn modelId="{B0E6F9AB-C742-4A5B-92C8-BF1AC7A99539}" type="presParOf" srcId="{293E3FD4-8C82-4ACA-8C12-C7B7441BABA6}" destId="{8E94D9C2-9AA3-4B93-8D0A-DF285B29E5D9}" srcOrd="0" destOrd="0" presId="urn:microsoft.com/office/officeart/2005/8/layout/hierarchy6"/>
    <dgm:cxn modelId="{AAD60C74-51A8-4608-A957-CE6AD5168384}" type="presParOf" srcId="{293E3FD4-8C82-4ACA-8C12-C7B7441BABA6}" destId="{42D21496-3728-48EB-AE89-870B114C9E95}" srcOrd="1" destOrd="0" presId="urn:microsoft.com/office/officeart/2005/8/layout/hierarchy6"/>
    <dgm:cxn modelId="{3BEAB52A-F927-4AFA-BCDE-5A9399D352AD}" type="presParOf" srcId="{16380EC8-2510-473D-834B-FB6B77DEBD5B}" destId="{40D49A1B-843D-4943-B9DF-01C98FA3F477}" srcOrd="2" destOrd="0" presId="urn:microsoft.com/office/officeart/2005/8/layout/hierarchy6"/>
    <dgm:cxn modelId="{9A4EF506-F9F6-499C-865C-1BA0CFDB37BD}" type="presParOf" srcId="{16380EC8-2510-473D-834B-FB6B77DEBD5B}" destId="{F3519876-9B70-4647-997A-C1421C50FA4E}" srcOrd="3" destOrd="0" presId="urn:microsoft.com/office/officeart/2005/8/layout/hierarchy6"/>
    <dgm:cxn modelId="{D0C9DC4F-AE50-462A-9A05-FF95A86DA7F7}" type="presParOf" srcId="{F3519876-9B70-4647-997A-C1421C50FA4E}" destId="{393A94F4-E9EC-4277-9833-21E455936159}" srcOrd="0" destOrd="0" presId="urn:microsoft.com/office/officeart/2005/8/layout/hierarchy6"/>
    <dgm:cxn modelId="{C10BBD53-20E6-406F-9927-D47AE111228E}" type="presParOf" srcId="{F3519876-9B70-4647-997A-C1421C50FA4E}" destId="{9DA054CF-58C3-404D-ABD7-4D408AD69A65}" srcOrd="1" destOrd="0" presId="urn:microsoft.com/office/officeart/2005/8/layout/hierarchy6"/>
    <dgm:cxn modelId="{3787BDBF-826B-43EB-96F6-BB83C0D609D2}" type="presParOf" srcId="{9DA054CF-58C3-404D-ABD7-4D408AD69A65}" destId="{356DCA89-1F93-45F3-9276-9DECE3F58C72}" srcOrd="0" destOrd="0" presId="urn:microsoft.com/office/officeart/2005/8/layout/hierarchy6"/>
    <dgm:cxn modelId="{D944D453-2B7C-4458-8051-1F1A4F13C8EC}" type="presParOf" srcId="{9DA054CF-58C3-404D-ABD7-4D408AD69A65}" destId="{B37C403D-66D1-4538-95DB-CA8139E425C6}" srcOrd="1" destOrd="0" presId="urn:microsoft.com/office/officeart/2005/8/layout/hierarchy6"/>
    <dgm:cxn modelId="{5F9D0F3B-E819-41EF-8F74-E39C74A62C4B}" type="presParOf" srcId="{B37C403D-66D1-4538-95DB-CA8139E425C6}" destId="{90FB0D50-BF19-4BBE-AF2E-B9515D88335C}" srcOrd="0" destOrd="0" presId="urn:microsoft.com/office/officeart/2005/8/layout/hierarchy6"/>
    <dgm:cxn modelId="{32ABB88A-D3BB-46EA-8C9B-A476115A5B68}" type="presParOf" srcId="{B37C403D-66D1-4538-95DB-CA8139E425C6}" destId="{CD482A54-42D7-4F92-AC39-57DFC12E1770}" srcOrd="1" destOrd="0" presId="urn:microsoft.com/office/officeart/2005/8/layout/hierarchy6"/>
    <dgm:cxn modelId="{26C81D3D-0C16-4282-ADB8-0BA442AAD775}" type="presParOf" srcId="{CD482A54-42D7-4F92-AC39-57DFC12E1770}" destId="{8124BC12-BB61-4C02-A7F0-8C57B5CBD33D}" srcOrd="0" destOrd="0" presId="urn:microsoft.com/office/officeart/2005/8/layout/hierarchy6"/>
    <dgm:cxn modelId="{7CD15C70-8ECC-44B9-88BF-1378D305A0E1}" type="presParOf" srcId="{CD482A54-42D7-4F92-AC39-57DFC12E1770}" destId="{5B0264A2-881D-4940-8257-191B59852D94}" srcOrd="1" destOrd="0" presId="urn:microsoft.com/office/officeart/2005/8/layout/hierarchy6"/>
    <dgm:cxn modelId="{4FB12596-8A06-43F1-A443-CF0CB8BFEC91}" type="presParOf" srcId="{5B0264A2-881D-4940-8257-191B59852D94}" destId="{00CCA6E1-3EDC-4851-8E7C-E9DE829A7447}" srcOrd="0" destOrd="0" presId="urn:microsoft.com/office/officeart/2005/8/layout/hierarchy6"/>
    <dgm:cxn modelId="{48592F18-2486-4514-B71B-8F50A59AF7A1}" type="presParOf" srcId="{5B0264A2-881D-4940-8257-191B59852D94}" destId="{4210DBF4-37B9-4ABD-872B-15ED3E77C545}" srcOrd="1" destOrd="0" presId="urn:microsoft.com/office/officeart/2005/8/layout/hierarchy6"/>
    <dgm:cxn modelId="{5AE527D8-BDAC-4225-A929-C57B6C704F45}" type="presParOf" srcId="{16380EC8-2510-473D-834B-FB6B77DEBD5B}" destId="{362E2144-9D3F-413C-8608-1F3D8935E232}" srcOrd="4" destOrd="0" presId="urn:microsoft.com/office/officeart/2005/8/layout/hierarchy6"/>
    <dgm:cxn modelId="{ED6234B5-8462-413C-87D8-7E387301A29E}" type="presParOf" srcId="{16380EC8-2510-473D-834B-FB6B77DEBD5B}" destId="{A704CE1D-ECE8-46B9-A49B-276A9E3443F5}" srcOrd="5" destOrd="0" presId="urn:microsoft.com/office/officeart/2005/8/layout/hierarchy6"/>
    <dgm:cxn modelId="{B7900590-FC57-4054-B3A9-03067B1E8DCE}" type="presParOf" srcId="{A704CE1D-ECE8-46B9-A49B-276A9E3443F5}" destId="{85948568-3D52-43C6-9A10-7E8DCF5A4D57}" srcOrd="0" destOrd="0" presId="urn:microsoft.com/office/officeart/2005/8/layout/hierarchy6"/>
    <dgm:cxn modelId="{556BA32F-BABC-4066-B6CB-3DF29DB2C5A8}" type="presParOf" srcId="{A704CE1D-ECE8-46B9-A49B-276A9E3443F5}" destId="{469D5F7A-0332-47E4-819F-83A8395F66E6}" srcOrd="1" destOrd="0" presId="urn:microsoft.com/office/officeart/2005/8/layout/hierarchy6"/>
    <dgm:cxn modelId="{4EB5D175-F47D-4F16-BBBC-73A68ED9A425}" type="presParOf" srcId="{469D5F7A-0332-47E4-819F-83A8395F66E6}" destId="{E06BA95B-6233-443C-B29E-ED9B5A0EB7A1}" srcOrd="0" destOrd="0" presId="urn:microsoft.com/office/officeart/2005/8/layout/hierarchy6"/>
    <dgm:cxn modelId="{50B6588D-1FF7-4D7C-8ECE-C423C826E4DB}" type="presParOf" srcId="{469D5F7A-0332-47E4-819F-83A8395F66E6}" destId="{EE2C8598-C73B-4423-90B4-90500F2A1794}" srcOrd="1" destOrd="0" presId="urn:microsoft.com/office/officeart/2005/8/layout/hierarchy6"/>
    <dgm:cxn modelId="{8E5B4177-6D63-4B2F-846E-D627CDFE678F}" type="presParOf" srcId="{EE2C8598-C73B-4423-90B4-90500F2A1794}" destId="{8A9370DF-99EB-43D7-9F4A-133D0843BD3B}" srcOrd="0" destOrd="0" presId="urn:microsoft.com/office/officeart/2005/8/layout/hierarchy6"/>
    <dgm:cxn modelId="{CF18831C-1F35-4970-87D0-FF8649681414}" type="presParOf" srcId="{EE2C8598-C73B-4423-90B4-90500F2A1794}" destId="{FC356E45-91FD-473C-A0A1-8379994B3787}" srcOrd="1" destOrd="0" presId="urn:microsoft.com/office/officeart/2005/8/layout/hierarchy6"/>
    <dgm:cxn modelId="{BDB6EB58-37FD-48A9-BDFC-2634D44FB660}" type="presParOf" srcId="{FC356E45-91FD-473C-A0A1-8379994B3787}" destId="{7DCA9046-3848-46D2-BCFB-41EF454D48E3}" srcOrd="0" destOrd="0" presId="urn:microsoft.com/office/officeart/2005/8/layout/hierarchy6"/>
    <dgm:cxn modelId="{CAAE5A49-8A1F-4514-B9A8-44E9475CC39B}" type="presParOf" srcId="{FC356E45-91FD-473C-A0A1-8379994B3787}" destId="{B39CB7FD-DED5-4722-A654-60F4BB3745D5}" srcOrd="1" destOrd="0" presId="urn:microsoft.com/office/officeart/2005/8/layout/hierarchy6"/>
    <dgm:cxn modelId="{06028A25-06AC-4479-AE2B-A679BCA2409F}" type="presParOf" srcId="{B39CB7FD-DED5-4722-A654-60F4BB3745D5}" destId="{DF8EEACA-9949-472D-864B-09098C98F135}" srcOrd="0" destOrd="0" presId="urn:microsoft.com/office/officeart/2005/8/layout/hierarchy6"/>
    <dgm:cxn modelId="{92028726-B2D8-45DE-B5F5-59C0079A5027}" type="presParOf" srcId="{B39CB7FD-DED5-4722-A654-60F4BB3745D5}" destId="{52B0301E-3CB1-4BB9-9951-21BA449CC4BF}" srcOrd="1" destOrd="0" presId="urn:microsoft.com/office/officeart/2005/8/layout/hierarchy6"/>
    <dgm:cxn modelId="{59AF01FA-EAD6-4EAB-8C72-B788BBC7B767}"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B3939B71-CFD4-451E-AC99-1A5FAAE1F653}">
      <dgm:prSet phldrT="[Text]"/>
      <dgm:spPr/>
      <dgm:t>
        <a:bodyPr/>
        <a:lstStyle/>
        <a:p>
          <a:r>
            <a:rPr lang="en-US" dirty="0" smtClean="0"/>
            <a:t>Molecules</a:t>
          </a:r>
          <a:endParaRPr lang="en-US" dirty="0"/>
        </a:p>
      </dgm:t>
    </dgm:pt>
    <dgm:pt modelId="{62D53620-1BCD-48B0-9F95-EF8025456E69}" type="parTrans" cxnId="{CC0B4ACD-CB4E-4F80-944F-A07394F78719}">
      <dgm:prSet/>
      <dgm:spPr/>
      <dgm:t>
        <a:bodyPr/>
        <a:lstStyle/>
        <a:p>
          <a:endParaRPr lang="en-US"/>
        </a:p>
      </dgm:t>
    </dgm:pt>
    <dgm:pt modelId="{7CE9EC1E-F951-4CED-B2AD-BA7F67DCFCB0}" type="sibTrans" cxnId="{CC0B4ACD-CB4E-4F80-944F-A07394F78719}">
      <dgm:prSet/>
      <dgm:spPr/>
      <dgm:t>
        <a:bodyPr/>
        <a:lstStyle/>
        <a:p>
          <a:endParaRPr lang="en-US"/>
        </a:p>
      </dgm:t>
    </dgm:pt>
    <dgm:pt modelId="{055A2D7E-1236-4C2E-A754-55BD4A998614}">
      <dgm:prSet phldrT="[Text]"/>
      <dgm:spPr/>
      <dgm:t>
        <a:bodyPr/>
        <a:lstStyle/>
        <a:p>
          <a:r>
            <a:rPr lang="en-US" dirty="0" smtClean="0"/>
            <a:t>Formula Units</a:t>
          </a:r>
          <a:endParaRPr lang="en-US" dirty="0"/>
        </a:p>
      </dgm:t>
    </dgm:pt>
    <dgm:pt modelId="{CAECBF67-8AE6-4BE2-8C3D-2B59EC912584}" type="parTrans" cxnId="{CD75304E-B9C9-4559-A03B-005720F32070}">
      <dgm:prSet/>
      <dgm:spPr/>
      <dgm:t>
        <a:bodyPr/>
        <a:lstStyle/>
        <a:p>
          <a:endParaRPr lang="en-US"/>
        </a:p>
      </dgm:t>
    </dgm:pt>
    <dgm:pt modelId="{C08B9C22-CAAA-4D78-8D1A-3DDEA9B1C733}" type="sibTrans" cxnId="{CD75304E-B9C9-4559-A03B-005720F32070}">
      <dgm:prSet/>
      <dgm:spPr/>
      <dgm:t>
        <a:bodyPr/>
        <a:lstStyle/>
        <a:p>
          <a:endParaRPr lang="en-US"/>
        </a:p>
      </dgm:t>
    </dgm:pt>
    <dgm:pt modelId="{483BB23C-D1DA-4A92-BBA9-589FB9596FBA}">
      <dgm:prSet phldrT="[Text]"/>
      <dgm:spPr/>
      <dgm:t>
        <a:bodyPr/>
        <a:lstStyle/>
        <a:p>
          <a:endParaRPr lang="en-US" dirty="0"/>
        </a:p>
      </dgm:t>
    </dgm:pt>
    <dgm:pt modelId="{2FFB588E-1876-4BBD-8D7A-DAE9A39C70AE}" type="parTrans" cxnId="{DE6C09F8-FB9C-4D9E-9AF2-BB98E3AB7615}">
      <dgm:prSet/>
      <dgm:spPr/>
      <dgm:t>
        <a:bodyPr/>
        <a:lstStyle/>
        <a:p>
          <a:endParaRPr lang="en-US"/>
        </a:p>
      </dgm:t>
    </dgm:pt>
    <dgm:pt modelId="{CC9CE38E-5E51-45D6-950E-4C6E5D0BF723}" type="sibTrans" cxnId="{DE6C09F8-FB9C-4D9E-9AF2-BB98E3AB7615}">
      <dgm:prSet/>
      <dgm:spPr/>
      <dgm:t>
        <a:bodyPr/>
        <a:lstStyle/>
        <a:p>
          <a:endParaRPr lang="en-US"/>
        </a:p>
      </dgm:t>
    </dgm:pt>
    <dgm:pt modelId="{36929630-497A-41FF-BFB8-A8DA56A75D72}">
      <dgm:prSet phldrT="[Text]"/>
      <dgm:spPr/>
      <dgm:t>
        <a:bodyPr/>
        <a:lstStyle/>
        <a:p>
          <a:endParaRPr lang="en-US" dirty="0"/>
        </a:p>
      </dgm:t>
    </dgm:pt>
    <dgm:pt modelId="{8556272B-E604-4DAF-AA62-D83D6FC2DB9F}" type="parTrans" cxnId="{FCAE4945-59FE-48D7-AD0A-2EDB50DB2501}">
      <dgm:prSet/>
      <dgm:spPr/>
      <dgm:t>
        <a:bodyPr/>
        <a:lstStyle/>
        <a:p>
          <a:endParaRPr lang="en-US"/>
        </a:p>
      </dgm:t>
    </dgm:pt>
    <dgm:pt modelId="{4A0381C3-12E4-4C7E-B346-D8D2B237307C}" type="sibTrans" cxnId="{FCAE4945-59FE-48D7-AD0A-2EDB50DB2501}">
      <dgm:prSet/>
      <dgm:spPr/>
      <dgm:t>
        <a:bodyPr/>
        <a:lstStyle/>
        <a:p>
          <a:endParaRPr lang="en-US"/>
        </a:p>
      </dgm:t>
    </dgm:pt>
    <dgm:pt modelId="{DE0DB5B8-DE2E-4439-80A8-75C5C4C2BBF5}">
      <dgm:prSet phldrT="[Text]"/>
      <dgm:spPr/>
      <dgm:t>
        <a:bodyPr/>
        <a:lstStyle/>
        <a:p>
          <a:endParaRPr lang="en-US" dirty="0"/>
        </a:p>
      </dgm:t>
    </dgm:pt>
    <dgm:pt modelId="{AE5DDAC1-CCBE-43E6-9602-156C4269EEA7}" type="parTrans" cxnId="{78238D60-B5B6-49B1-B646-19DFCA31C368}">
      <dgm:prSet/>
      <dgm:spPr/>
      <dgm:t>
        <a:bodyPr/>
        <a:lstStyle/>
        <a:p>
          <a:endParaRPr lang="en-US"/>
        </a:p>
      </dgm:t>
    </dgm:pt>
    <dgm:pt modelId="{DB95DF30-0FD7-4DE7-80F0-C099EBE8D52E}" type="sibTrans" cxnId="{78238D60-B5B6-49B1-B646-19DFCA31C368}">
      <dgm:prSet/>
      <dgm:spPr/>
      <dgm:t>
        <a:bodyPr/>
        <a:lstStyle/>
        <a:p>
          <a:endParaRPr lang="en-US"/>
        </a:p>
      </dgm:t>
    </dgm:pt>
    <dgm:pt modelId="{0A1DC004-7FD0-498B-BE9E-758B24A53C32}">
      <dgm:prSet phldrT="[Text]"/>
      <dgm:spPr/>
      <dgm:t>
        <a:bodyPr/>
        <a:lstStyle/>
        <a:p>
          <a:endParaRPr lang="en-US" dirty="0"/>
        </a:p>
      </dgm:t>
    </dgm:pt>
    <dgm:pt modelId="{B7227F8B-85DE-4DA6-A143-1DC2657427CB}" type="parTrans" cxnId="{334288D8-A9B8-4720-86E7-E294629236CC}">
      <dgm:prSet/>
      <dgm:spPr/>
      <dgm:t>
        <a:bodyPr/>
        <a:lstStyle/>
        <a:p>
          <a:endParaRPr lang="en-US"/>
        </a:p>
      </dgm:t>
    </dgm:pt>
    <dgm:pt modelId="{B6C9F382-42DA-4689-8C09-C75E313F9326}" type="sibTrans" cxnId="{334288D8-A9B8-4720-86E7-E294629236CC}">
      <dgm:prSet/>
      <dgm:spPr/>
      <dgm:t>
        <a:bodyPr/>
        <a:lstStyle/>
        <a:p>
          <a:endParaRPr lang="en-US"/>
        </a:p>
      </dgm:t>
    </dgm:pt>
    <dgm:pt modelId="{65BEA077-33A6-4ACA-9AB9-CB7A5AB4A59E}">
      <dgm:prSet phldrT="[Text]"/>
      <dgm:spPr/>
      <dgm:t>
        <a:bodyPr/>
        <a:lstStyle/>
        <a:p>
          <a:endParaRPr lang="en-US" dirty="0"/>
        </a:p>
      </dgm:t>
    </dgm:pt>
    <dgm:pt modelId="{41C47436-664E-4771-B05B-248968C7EBF7}" type="parTrans" cxnId="{AB10CEA2-E2B8-44BE-B76F-42E38CABA523}">
      <dgm:prSet/>
      <dgm:spPr/>
      <dgm:t>
        <a:bodyPr/>
        <a:lstStyle/>
        <a:p>
          <a:endParaRPr lang="en-US"/>
        </a:p>
      </dgm:t>
    </dgm:pt>
    <dgm:pt modelId="{5C812968-0F28-4C3D-A69C-60B31D0213A7}" type="sibTrans" cxnId="{AB10CEA2-E2B8-44BE-B76F-42E38CABA523}">
      <dgm:prSet/>
      <dgm:spPr/>
      <dgm:t>
        <a:bodyPr/>
        <a:lstStyle/>
        <a:p>
          <a:endParaRPr lang="en-US"/>
        </a:p>
      </dgm:t>
    </dgm:pt>
    <dgm:pt modelId="{91D9DD6B-D7F5-4F25-9E81-FC926E6CD93D}">
      <dgm:prSet phldrT="[Text]"/>
      <dgm:spPr/>
      <dgm:t>
        <a:bodyPr/>
        <a:lstStyle/>
        <a:p>
          <a:endParaRPr lang="en-US" dirty="0"/>
        </a:p>
      </dgm:t>
    </dgm:pt>
    <dgm:pt modelId="{D436D667-C666-44F9-8E89-F3036C17D6F6}" type="parTrans" cxnId="{EAC03175-BBB3-4521-810F-879E69B002FF}">
      <dgm:prSet/>
      <dgm:spPr/>
      <dgm:t>
        <a:bodyPr/>
        <a:lstStyle/>
        <a:p>
          <a:endParaRPr lang="en-US"/>
        </a:p>
      </dgm:t>
    </dgm:pt>
    <dgm:pt modelId="{3FA43571-6332-4398-BE15-77864D134569}" type="sibTrans" cxnId="{EAC03175-BBB3-4521-810F-879E69B002FF}">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EFD26D3B-C07B-45F7-A517-9569935F7EC4}" type="pres">
      <dgm:prSet presAssocID="{8556272B-E604-4DAF-AA62-D83D6FC2DB9F}" presName="Name19" presStyleLbl="parChTrans1D4" presStyleIdx="0" presStyleCnt="6"/>
      <dgm:spPr/>
      <dgm:t>
        <a:bodyPr/>
        <a:lstStyle/>
        <a:p>
          <a:endParaRPr lang="en-US"/>
        </a:p>
      </dgm:t>
    </dgm:pt>
    <dgm:pt modelId="{E4362D4A-D919-4F0D-8D5D-4B7D483C431E}" type="pres">
      <dgm:prSet presAssocID="{36929630-497A-41FF-BFB8-A8DA56A75D72}" presName="Name21" presStyleCnt="0"/>
      <dgm:spPr/>
    </dgm:pt>
    <dgm:pt modelId="{81CFC3CB-5185-47DF-8D74-AA465117EC80}" type="pres">
      <dgm:prSet presAssocID="{36929630-497A-41FF-BFB8-A8DA56A75D72}" presName="level2Shape" presStyleLbl="node4" presStyleIdx="0" presStyleCnt="6"/>
      <dgm:spPr/>
      <dgm:t>
        <a:bodyPr/>
        <a:lstStyle/>
        <a:p>
          <a:endParaRPr lang="en-US"/>
        </a:p>
      </dgm:t>
    </dgm:pt>
    <dgm:pt modelId="{BA0A01DD-5E4A-45C5-8B32-F4A85C5E7819}" type="pres">
      <dgm:prSet presAssocID="{36929630-497A-41FF-BFB8-A8DA56A75D72}" presName="hierChild3" presStyleCnt="0"/>
      <dgm:spPr/>
    </dgm:pt>
    <dgm:pt modelId="{95A478D1-AE33-41DF-B9CC-35F62FD965E3}" type="pres">
      <dgm:prSet presAssocID="{2FFB588E-1876-4BBD-8D7A-DAE9A39C70AE}" presName="Name19" presStyleLbl="parChTrans1D4" presStyleIdx="1" presStyleCnt="6"/>
      <dgm:spPr/>
      <dgm:t>
        <a:bodyPr/>
        <a:lstStyle/>
        <a:p>
          <a:endParaRPr lang="en-US"/>
        </a:p>
      </dgm:t>
    </dgm:pt>
    <dgm:pt modelId="{0ABB57A5-CDB4-46DC-A09C-6621C3BDE094}" type="pres">
      <dgm:prSet presAssocID="{483BB23C-D1DA-4A92-BBA9-589FB9596FBA}" presName="Name21" presStyleCnt="0"/>
      <dgm:spPr/>
    </dgm:pt>
    <dgm:pt modelId="{CBB44DD1-993D-40F2-8DFC-7369311B4B5D}" type="pres">
      <dgm:prSet presAssocID="{483BB23C-D1DA-4A92-BBA9-589FB9596FBA}" presName="level2Shape" presStyleLbl="node4" presStyleIdx="1" presStyleCnt="6"/>
      <dgm:spPr/>
      <dgm:t>
        <a:bodyPr/>
        <a:lstStyle/>
        <a:p>
          <a:endParaRPr lang="en-US"/>
        </a:p>
      </dgm:t>
    </dgm:pt>
    <dgm:pt modelId="{68516C66-39E8-4745-9381-078BB3607B61}" type="pres">
      <dgm:prSet presAssocID="{483BB23C-D1DA-4A92-BBA9-589FB9596FBA}" presName="hierChild3" presStyleCnt="0"/>
      <dgm:spPr/>
    </dgm:pt>
    <dgm:pt modelId="{360654E8-C216-491A-9E6A-DE0B83E6CCA3}" type="pres">
      <dgm:prSet presAssocID="{62D53620-1BCD-48B0-9F95-EF8025456E69}" presName="Name19" presStyleLbl="parChTrans1D3" presStyleIdx="1" presStyleCnt="3"/>
      <dgm:spPr/>
      <dgm:t>
        <a:bodyPr/>
        <a:lstStyle/>
        <a:p>
          <a:endParaRPr lang="en-US"/>
        </a:p>
      </dgm:t>
    </dgm:pt>
    <dgm:pt modelId="{8E421C06-94F3-4966-B5B4-5F97026E2243}" type="pres">
      <dgm:prSet presAssocID="{B3939B71-CFD4-451E-AC99-1A5FAAE1F653}" presName="Name21" presStyleCnt="0"/>
      <dgm:spPr/>
    </dgm:pt>
    <dgm:pt modelId="{F98D5ED9-8E54-494E-AB4D-DD6B229B062B}" type="pres">
      <dgm:prSet presAssocID="{B3939B71-CFD4-451E-AC99-1A5FAAE1F653}" presName="level2Shape" presStyleLbl="node3" presStyleIdx="1" presStyleCnt="3"/>
      <dgm:spPr/>
      <dgm:t>
        <a:bodyPr/>
        <a:lstStyle/>
        <a:p>
          <a:endParaRPr lang="en-US"/>
        </a:p>
      </dgm:t>
    </dgm:pt>
    <dgm:pt modelId="{15061AAD-1A96-4852-AFB9-A10540840FD3}" type="pres">
      <dgm:prSet presAssocID="{B3939B71-CFD4-451E-AC99-1A5FAAE1F653}" presName="hierChild3" presStyleCnt="0"/>
      <dgm:spPr/>
    </dgm:pt>
    <dgm:pt modelId="{E33754A8-FC09-4827-83A1-FE2A6988D885}" type="pres">
      <dgm:prSet presAssocID="{B7227F8B-85DE-4DA6-A143-1DC2657427CB}" presName="Name19" presStyleLbl="parChTrans1D4" presStyleIdx="2" presStyleCnt="6"/>
      <dgm:spPr/>
      <dgm:t>
        <a:bodyPr/>
        <a:lstStyle/>
        <a:p>
          <a:endParaRPr lang="en-US"/>
        </a:p>
      </dgm:t>
    </dgm:pt>
    <dgm:pt modelId="{38AE7160-723E-42F7-A9D1-DF3EA1ACFD08}" type="pres">
      <dgm:prSet presAssocID="{0A1DC004-7FD0-498B-BE9E-758B24A53C32}" presName="Name21" presStyleCnt="0"/>
      <dgm:spPr/>
    </dgm:pt>
    <dgm:pt modelId="{A7556283-2554-4DCB-B59C-5958AB16E4CF}" type="pres">
      <dgm:prSet presAssocID="{0A1DC004-7FD0-498B-BE9E-758B24A53C32}" presName="level2Shape" presStyleLbl="node4" presStyleIdx="2" presStyleCnt="6"/>
      <dgm:spPr/>
      <dgm:t>
        <a:bodyPr/>
        <a:lstStyle/>
        <a:p>
          <a:endParaRPr lang="en-US"/>
        </a:p>
      </dgm:t>
    </dgm:pt>
    <dgm:pt modelId="{1D58CE1D-F8B6-4029-9912-39915F307B97}" type="pres">
      <dgm:prSet presAssocID="{0A1DC004-7FD0-498B-BE9E-758B24A53C32}" presName="hierChild3" presStyleCnt="0"/>
      <dgm:spPr/>
    </dgm:pt>
    <dgm:pt modelId="{3589B458-E984-495A-9B11-1E463D765CAB}" type="pres">
      <dgm:prSet presAssocID="{AE5DDAC1-CCBE-43E6-9602-156C4269EEA7}" presName="Name19" presStyleLbl="parChTrans1D4" presStyleIdx="3" presStyleCnt="6"/>
      <dgm:spPr/>
      <dgm:t>
        <a:bodyPr/>
        <a:lstStyle/>
        <a:p>
          <a:endParaRPr lang="en-US"/>
        </a:p>
      </dgm:t>
    </dgm:pt>
    <dgm:pt modelId="{5EE3BCAF-2554-4DC2-9962-03C9D8221AFE}" type="pres">
      <dgm:prSet presAssocID="{DE0DB5B8-DE2E-4439-80A8-75C5C4C2BBF5}" presName="Name21" presStyleCnt="0"/>
      <dgm:spPr/>
    </dgm:pt>
    <dgm:pt modelId="{FE9F4B62-5EB1-42BC-8273-BA369C0BDFBB}" type="pres">
      <dgm:prSet presAssocID="{DE0DB5B8-DE2E-4439-80A8-75C5C4C2BBF5}" presName="level2Shape" presStyleLbl="node4" presStyleIdx="3" presStyleCnt="6"/>
      <dgm:spPr/>
      <dgm:t>
        <a:bodyPr/>
        <a:lstStyle/>
        <a:p>
          <a:endParaRPr lang="en-US"/>
        </a:p>
      </dgm:t>
    </dgm:pt>
    <dgm:pt modelId="{ECCFB32C-08FA-477D-A432-CA437DFB1DB2}" type="pres">
      <dgm:prSet presAssocID="{DE0DB5B8-DE2E-4439-80A8-75C5C4C2BBF5}" presName="hierChild3" presStyleCnt="0"/>
      <dgm:spPr/>
    </dgm:pt>
    <dgm:pt modelId="{F65A596F-56E2-412D-A883-9121217D8248}" type="pres">
      <dgm:prSet presAssocID="{CAECBF67-8AE6-4BE2-8C3D-2B59EC912584}" presName="Name19" presStyleLbl="parChTrans1D3" presStyleIdx="2" presStyleCnt="3"/>
      <dgm:spPr/>
      <dgm:t>
        <a:bodyPr/>
        <a:lstStyle/>
        <a:p>
          <a:endParaRPr lang="en-US"/>
        </a:p>
      </dgm:t>
    </dgm:pt>
    <dgm:pt modelId="{01E170C5-E0B5-4714-AE2C-F6160FC34E4C}" type="pres">
      <dgm:prSet presAssocID="{055A2D7E-1236-4C2E-A754-55BD4A998614}" presName="Name21" presStyleCnt="0"/>
      <dgm:spPr/>
    </dgm:pt>
    <dgm:pt modelId="{299466E7-8AF4-4D07-AC1C-C8AA137A8B77}" type="pres">
      <dgm:prSet presAssocID="{055A2D7E-1236-4C2E-A754-55BD4A998614}" presName="level2Shape" presStyleLbl="node3" presStyleIdx="2" presStyleCnt="3"/>
      <dgm:spPr/>
      <dgm:t>
        <a:bodyPr/>
        <a:lstStyle/>
        <a:p>
          <a:endParaRPr lang="en-US"/>
        </a:p>
      </dgm:t>
    </dgm:pt>
    <dgm:pt modelId="{6E643995-32DC-4974-AB79-E67F2EE52A88}" type="pres">
      <dgm:prSet presAssocID="{055A2D7E-1236-4C2E-A754-55BD4A998614}" presName="hierChild3" presStyleCnt="0"/>
      <dgm:spPr/>
    </dgm:pt>
    <dgm:pt modelId="{4813BBE8-CBE2-4589-B497-B0A8CE7C74D5}" type="pres">
      <dgm:prSet presAssocID="{D436D667-C666-44F9-8E89-F3036C17D6F6}" presName="Name19" presStyleLbl="parChTrans1D4" presStyleIdx="4" presStyleCnt="6"/>
      <dgm:spPr/>
      <dgm:t>
        <a:bodyPr/>
        <a:lstStyle/>
        <a:p>
          <a:endParaRPr lang="en-US"/>
        </a:p>
      </dgm:t>
    </dgm:pt>
    <dgm:pt modelId="{14F75B8A-E22F-407F-B523-43807A0BBDDB}" type="pres">
      <dgm:prSet presAssocID="{91D9DD6B-D7F5-4F25-9E81-FC926E6CD93D}" presName="Name21" presStyleCnt="0"/>
      <dgm:spPr/>
    </dgm:pt>
    <dgm:pt modelId="{42A74882-76BC-43D4-8A96-9E304157A25E}" type="pres">
      <dgm:prSet presAssocID="{91D9DD6B-D7F5-4F25-9E81-FC926E6CD93D}" presName="level2Shape" presStyleLbl="node4" presStyleIdx="4" presStyleCnt="6"/>
      <dgm:spPr/>
      <dgm:t>
        <a:bodyPr/>
        <a:lstStyle/>
        <a:p>
          <a:endParaRPr lang="en-US"/>
        </a:p>
      </dgm:t>
    </dgm:pt>
    <dgm:pt modelId="{B223AB61-F023-45CD-99CD-B6A081533FFB}" type="pres">
      <dgm:prSet presAssocID="{91D9DD6B-D7F5-4F25-9E81-FC926E6CD93D}" presName="hierChild3" presStyleCnt="0"/>
      <dgm:spPr/>
    </dgm:pt>
    <dgm:pt modelId="{3E51047A-DDC6-41A1-AC59-DCA8D13DE2D0}" type="pres">
      <dgm:prSet presAssocID="{41C47436-664E-4771-B05B-248968C7EBF7}" presName="Name19" presStyleLbl="parChTrans1D4" presStyleIdx="5" presStyleCnt="6"/>
      <dgm:spPr/>
      <dgm:t>
        <a:bodyPr/>
        <a:lstStyle/>
        <a:p>
          <a:endParaRPr lang="en-US"/>
        </a:p>
      </dgm:t>
    </dgm:pt>
    <dgm:pt modelId="{E5B8F08D-9DDC-4118-A319-C018BB13896F}" type="pres">
      <dgm:prSet presAssocID="{65BEA077-33A6-4ACA-9AB9-CB7A5AB4A59E}" presName="Name21" presStyleCnt="0"/>
      <dgm:spPr/>
    </dgm:pt>
    <dgm:pt modelId="{6940F1F8-6656-40F9-9842-CC9466287704}" type="pres">
      <dgm:prSet presAssocID="{65BEA077-33A6-4ACA-9AB9-CB7A5AB4A59E}" presName="level2Shape" presStyleLbl="node4" presStyleIdx="5" presStyleCnt="6"/>
      <dgm:spPr/>
      <dgm:t>
        <a:bodyPr/>
        <a:lstStyle/>
        <a:p>
          <a:endParaRPr lang="en-US"/>
        </a:p>
      </dgm:t>
    </dgm:pt>
    <dgm:pt modelId="{86F5903E-0430-4199-9E03-920BC31825CE}" type="pres">
      <dgm:prSet presAssocID="{65BEA077-33A6-4ACA-9AB9-CB7A5AB4A59E}" presName="hierChild3" presStyleCnt="0"/>
      <dgm:spPr/>
    </dgm:pt>
    <dgm:pt modelId="{66361A5E-F819-4D66-8E7A-CDB0EA0DFE0D}" type="pres">
      <dgm:prSet presAssocID="{070A0BF8-2B2C-41DF-BA34-2BFA6906F56C}" presName="bgShapesFlow" presStyleCnt="0"/>
      <dgm:spPr/>
    </dgm:pt>
  </dgm:ptLst>
  <dgm:cxnLst>
    <dgm:cxn modelId="{C38D708F-3DB9-4E12-AA57-4F2EEEAD77B1}" type="presOf" srcId="{593E3D5C-307F-4965-9CC2-0D81592CE23F}" destId="{786A0CE0-DC87-49AB-B3FD-4782CDAD1A1F}" srcOrd="0" destOrd="0" presId="urn:microsoft.com/office/officeart/2005/8/layout/hierarchy6"/>
    <dgm:cxn modelId="{F834A648-2C0D-4CAC-B3B9-34395E10BAAA}" type="presOf" srcId="{53AF0475-4A68-407F-8D52-770E139DB8A3}" destId="{41E8C97F-791D-4C20-9355-2A6496286FF1}" srcOrd="0" destOrd="0" presId="urn:microsoft.com/office/officeart/2005/8/layout/hierarchy6"/>
    <dgm:cxn modelId="{506EB765-3AD7-4247-8C46-A1F064074F0C}" type="presOf" srcId="{2FFB588E-1876-4BBD-8D7A-DAE9A39C70AE}" destId="{95A478D1-AE33-41DF-B9CC-35F62FD965E3}" srcOrd="0" destOrd="0" presId="urn:microsoft.com/office/officeart/2005/8/layout/hierarchy6"/>
    <dgm:cxn modelId="{CC0B4ACD-CB4E-4F80-944F-A07394F78719}" srcId="{9623D42C-4AEE-426F-8534-B40AC3802A96}" destId="{B3939B71-CFD4-451E-AC99-1A5FAAE1F653}" srcOrd="1" destOrd="0" parTransId="{62D53620-1BCD-48B0-9F95-EF8025456E69}" sibTransId="{7CE9EC1E-F951-4CED-B2AD-BA7F67DCFCB0}"/>
    <dgm:cxn modelId="{CD233B66-01DB-45E0-A101-0159DFD01DD3}" type="presOf" srcId="{B7227F8B-85DE-4DA6-A143-1DC2657427CB}" destId="{E33754A8-FC09-4827-83A1-FE2A6988D885}" srcOrd="0" destOrd="0" presId="urn:microsoft.com/office/officeart/2005/8/layout/hierarchy6"/>
    <dgm:cxn modelId="{334288D8-A9B8-4720-86E7-E294629236CC}" srcId="{B3939B71-CFD4-451E-AC99-1A5FAAE1F653}" destId="{0A1DC004-7FD0-498B-BE9E-758B24A53C32}" srcOrd="0" destOrd="0" parTransId="{B7227F8B-85DE-4DA6-A143-1DC2657427CB}" sibTransId="{B6C9F382-42DA-4689-8C09-C75E313F9326}"/>
    <dgm:cxn modelId="{AB10CEA2-E2B8-44BE-B76F-42E38CABA523}" srcId="{91D9DD6B-D7F5-4F25-9E81-FC926E6CD93D}" destId="{65BEA077-33A6-4ACA-9AB9-CB7A5AB4A59E}" srcOrd="0" destOrd="0" parTransId="{41C47436-664E-4771-B05B-248968C7EBF7}" sibTransId="{5C812968-0F28-4C3D-A69C-60B31D0213A7}"/>
    <dgm:cxn modelId="{BF6D1049-3658-4582-A56E-0C86FF54215B}" type="presOf" srcId="{070A0BF8-2B2C-41DF-BA34-2BFA6906F56C}" destId="{8307A4A7-82AE-4510-B868-1A2CE1D68451}" srcOrd="0" destOrd="0" presId="urn:microsoft.com/office/officeart/2005/8/layout/hierarchy6"/>
    <dgm:cxn modelId="{FCAE4945-59FE-48D7-AD0A-2EDB50DB2501}" srcId="{593E3D5C-307F-4965-9CC2-0D81592CE23F}" destId="{36929630-497A-41FF-BFB8-A8DA56A75D72}" srcOrd="0" destOrd="0" parTransId="{8556272B-E604-4DAF-AA62-D83D6FC2DB9F}" sibTransId="{4A0381C3-12E4-4C7E-B346-D8D2B237307C}"/>
    <dgm:cxn modelId="{89459AEA-4A91-4AFA-AE0C-82DF714AC7C0}" type="presOf" srcId="{57F1CBED-8384-41B3-BDAF-BB6C31A04119}" destId="{A7E34BB7-3FB6-4D6A-9BB9-82A5A8E0D363}" srcOrd="0" destOrd="0" presId="urn:microsoft.com/office/officeart/2005/8/layout/hierarchy6"/>
    <dgm:cxn modelId="{988A0492-B328-4B91-A309-F528990FA0C4}" type="presOf" srcId="{483BB23C-D1DA-4A92-BBA9-589FB9596FBA}" destId="{CBB44DD1-993D-40F2-8DFC-7369311B4B5D}" srcOrd="0" destOrd="0" presId="urn:microsoft.com/office/officeart/2005/8/layout/hierarchy6"/>
    <dgm:cxn modelId="{B1220A89-7798-481F-A173-B0BC025D6F1E}" type="presOf" srcId="{DE0DB5B8-DE2E-4439-80A8-75C5C4C2BBF5}" destId="{FE9F4B62-5EB1-42BC-8273-BA369C0BDFBB}" srcOrd="0" destOrd="0" presId="urn:microsoft.com/office/officeart/2005/8/layout/hierarchy6"/>
    <dgm:cxn modelId="{B1248EA0-24EA-4602-A778-6865C528352C}" type="presOf" srcId="{0A1DC004-7FD0-498B-BE9E-758B24A53C32}" destId="{A7556283-2554-4DCB-B59C-5958AB16E4CF}" srcOrd="0" destOrd="0" presId="urn:microsoft.com/office/officeart/2005/8/layout/hierarchy6"/>
    <dgm:cxn modelId="{22763743-F3F6-49CB-B4BB-53E332C56482}" type="presOf" srcId="{CAECBF67-8AE6-4BE2-8C3D-2B59EC912584}" destId="{F65A596F-56E2-412D-A883-9121217D8248}" srcOrd="0" destOrd="0" presId="urn:microsoft.com/office/officeart/2005/8/layout/hierarchy6"/>
    <dgm:cxn modelId="{FC4CE28C-B0C4-47D6-BBC0-612E90D5132A}" type="presOf" srcId="{65BEA077-33A6-4ACA-9AB9-CB7A5AB4A59E}" destId="{6940F1F8-6656-40F9-9842-CC9466287704}" srcOrd="0" destOrd="0" presId="urn:microsoft.com/office/officeart/2005/8/layout/hierarchy6"/>
    <dgm:cxn modelId="{78238D60-B5B6-49B1-B646-19DFCA31C368}" srcId="{0A1DC004-7FD0-498B-BE9E-758B24A53C32}" destId="{DE0DB5B8-DE2E-4439-80A8-75C5C4C2BBF5}" srcOrd="0" destOrd="0" parTransId="{AE5DDAC1-CCBE-43E6-9602-156C4269EEA7}" sibTransId="{DB95DF30-0FD7-4DE7-80F0-C099EBE8D52E}"/>
    <dgm:cxn modelId="{8F835916-A455-480D-B205-76A6E5E605B9}" type="presOf" srcId="{D436D667-C666-44F9-8E89-F3036C17D6F6}" destId="{4813BBE8-CBE2-4589-B497-B0A8CE7C74D5}" srcOrd="0" destOrd="0" presId="urn:microsoft.com/office/officeart/2005/8/layout/hierarchy6"/>
    <dgm:cxn modelId="{DE6C09F8-FB9C-4D9E-9AF2-BB98E3AB7615}" srcId="{36929630-497A-41FF-BFB8-A8DA56A75D72}" destId="{483BB23C-D1DA-4A92-BBA9-589FB9596FBA}" srcOrd="0" destOrd="0" parTransId="{2FFB588E-1876-4BBD-8D7A-DAE9A39C70AE}" sibTransId="{CC9CE38E-5E51-45D6-950E-4C6E5D0BF723}"/>
    <dgm:cxn modelId="{82B57520-AF59-4EFE-A429-0F0E9EEEDA6F}" type="presOf" srcId="{41C47436-664E-4771-B05B-248968C7EBF7}" destId="{3E51047A-DDC6-41A1-AC59-DCA8D13DE2D0}"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4AC16E88-10D5-47E0-BC03-36557334163C}" type="presOf" srcId="{08DD4011-CC3C-41FC-86FA-9095FD565CC2}" destId="{24A41663-E5AC-44C0-95CD-B77172F3FB8C}" srcOrd="0" destOrd="0" presId="urn:microsoft.com/office/officeart/2005/8/layout/hierarchy6"/>
    <dgm:cxn modelId="{CD75304E-B9C9-4559-A03B-005720F32070}" srcId="{9623D42C-4AEE-426F-8534-B40AC3802A96}" destId="{055A2D7E-1236-4C2E-A754-55BD4A998614}" srcOrd="2" destOrd="0" parTransId="{CAECBF67-8AE6-4BE2-8C3D-2B59EC912584}" sibTransId="{C08B9C22-CAAA-4D78-8D1A-3DDEA9B1C733}"/>
    <dgm:cxn modelId="{B0458CCD-A84D-4B50-A5E4-B429BEA04F8C}" type="presOf" srcId="{055A2D7E-1236-4C2E-A754-55BD4A998614}" destId="{299466E7-8AF4-4D07-AC1C-C8AA137A8B77}" srcOrd="0" destOrd="0" presId="urn:microsoft.com/office/officeart/2005/8/layout/hierarchy6"/>
    <dgm:cxn modelId="{2A2C02FB-EC9E-4A94-8E25-58D9260990A5}" type="presOf" srcId="{8556272B-E604-4DAF-AA62-D83D6FC2DB9F}" destId="{EFD26D3B-C07B-45F7-A517-9569935F7EC4}" srcOrd="0" destOrd="0" presId="urn:microsoft.com/office/officeart/2005/8/layout/hierarchy6"/>
    <dgm:cxn modelId="{A59D95ED-E2C7-455B-AD13-D09040748F1C}" type="presOf" srcId="{91D9DD6B-D7F5-4F25-9E81-FC926E6CD93D}" destId="{42A74882-76BC-43D4-8A96-9E304157A25E}" srcOrd="0" destOrd="0" presId="urn:microsoft.com/office/officeart/2005/8/layout/hierarchy6"/>
    <dgm:cxn modelId="{EAC03175-BBB3-4521-810F-879E69B002FF}" srcId="{055A2D7E-1236-4C2E-A754-55BD4A998614}" destId="{91D9DD6B-D7F5-4F25-9E81-FC926E6CD93D}" srcOrd="0" destOrd="0" parTransId="{D436D667-C666-44F9-8E89-F3036C17D6F6}" sibTransId="{3FA43571-6332-4398-BE15-77864D134569}"/>
    <dgm:cxn modelId="{76FA686F-3D31-44BC-9AE1-A0CAED6EE0A0}" type="presOf" srcId="{9623D42C-4AEE-426F-8534-B40AC3802A96}" destId="{A2B6A216-24D2-4872-B5A9-D830EF42ED07}" srcOrd="0" destOrd="0" presId="urn:microsoft.com/office/officeart/2005/8/layout/hierarchy6"/>
    <dgm:cxn modelId="{F77F6D57-7E7A-42E0-A940-21DCBD9C2E00}" type="presOf" srcId="{B3939B71-CFD4-451E-AC99-1A5FAAE1F653}" destId="{F98D5ED9-8E54-494E-AB4D-DD6B229B062B}"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8A0ECEA3-A656-473F-A46D-A68FD0E1B04E}" type="presOf" srcId="{36929630-497A-41FF-BFB8-A8DA56A75D72}" destId="{81CFC3CB-5185-47DF-8D74-AA465117EC80}" srcOrd="0" destOrd="0" presId="urn:microsoft.com/office/officeart/2005/8/layout/hierarchy6"/>
    <dgm:cxn modelId="{FDE8DED7-1BC9-477B-8F61-F61479B6FED9}" srcId="{070A0BF8-2B2C-41DF-BA34-2BFA6906F56C}" destId="{53AF0475-4A68-407F-8D52-770E139DB8A3}" srcOrd="0" destOrd="0" parTransId="{A3491286-8FCC-4B4D-AE0E-0D824FC90727}" sibTransId="{97FBD758-4F99-469A-B00F-796971D218EE}"/>
    <dgm:cxn modelId="{88469FAC-0EC9-41ED-82D7-28F439D68F6F}" type="presOf" srcId="{AE5DDAC1-CCBE-43E6-9602-156C4269EEA7}" destId="{3589B458-E984-495A-9B11-1E463D765CAB}" srcOrd="0" destOrd="0" presId="urn:microsoft.com/office/officeart/2005/8/layout/hierarchy6"/>
    <dgm:cxn modelId="{CB6C1264-96FF-47EB-B8FB-D4A0CBC82390}" type="presOf" srcId="{62D53620-1BCD-48B0-9F95-EF8025456E69}" destId="{360654E8-C216-491A-9E6A-DE0B83E6CCA3}" srcOrd="0" destOrd="0" presId="urn:microsoft.com/office/officeart/2005/8/layout/hierarchy6"/>
    <dgm:cxn modelId="{2B060CDE-4488-4263-9F41-C859FADBCBB1}" type="presParOf" srcId="{8307A4A7-82AE-4510-B868-1A2CE1D68451}" destId="{1D91668D-3101-4F0A-B55A-389B4DAE3765}" srcOrd="0" destOrd="0" presId="urn:microsoft.com/office/officeart/2005/8/layout/hierarchy6"/>
    <dgm:cxn modelId="{AE4CABA4-4F23-462A-AACF-097B37C8D6AB}" type="presParOf" srcId="{1D91668D-3101-4F0A-B55A-389B4DAE3765}" destId="{BD151EC4-D80B-49BD-BCA5-5D555F723F5B}" srcOrd="0" destOrd="0" presId="urn:microsoft.com/office/officeart/2005/8/layout/hierarchy6"/>
    <dgm:cxn modelId="{35CE9442-0C51-46CB-9C57-2866AFB28F52}" type="presParOf" srcId="{BD151EC4-D80B-49BD-BCA5-5D555F723F5B}" destId="{122D17A9-EF72-4BF3-8165-5682E518162B}" srcOrd="0" destOrd="0" presId="urn:microsoft.com/office/officeart/2005/8/layout/hierarchy6"/>
    <dgm:cxn modelId="{6053E9C3-DC9F-46D9-AC4E-3249294B526E}" type="presParOf" srcId="{122D17A9-EF72-4BF3-8165-5682E518162B}" destId="{41E8C97F-791D-4C20-9355-2A6496286FF1}" srcOrd="0" destOrd="0" presId="urn:microsoft.com/office/officeart/2005/8/layout/hierarchy6"/>
    <dgm:cxn modelId="{458F4A38-3D98-4BC1-97C1-A4D4DDD73874}" type="presParOf" srcId="{122D17A9-EF72-4BF3-8165-5682E518162B}" destId="{090C1862-D6F1-4AF5-A54A-61D5AC8A77D0}" srcOrd="1" destOrd="0" presId="urn:microsoft.com/office/officeart/2005/8/layout/hierarchy6"/>
    <dgm:cxn modelId="{0D84EF97-05E2-494E-BA77-6212973E4AD1}" type="presParOf" srcId="{090C1862-D6F1-4AF5-A54A-61D5AC8A77D0}" destId="{24A41663-E5AC-44C0-95CD-B77172F3FB8C}" srcOrd="0" destOrd="0" presId="urn:microsoft.com/office/officeart/2005/8/layout/hierarchy6"/>
    <dgm:cxn modelId="{424F544B-2FE9-4B60-B368-348522AF5390}" type="presParOf" srcId="{090C1862-D6F1-4AF5-A54A-61D5AC8A77D0}" destId="{E3BFBA9C-42D3-4D58-B25C-9EB019529A71}" srcOrd="1" destOrd="0" presId="urn:microsoft.com/office/officeart/2005/8/layout/hierarchy6"/>
    <dgm:cxn modelId="{3509477C-FBDB-4848-816A-B08F33D1E4F0}" type="presParOf" srcId="{E3BFBA9C-42D3-4D58-B25C-9EB019529A71}" destId="{A2B6A216-24D2-4872-B5A9-D830EF42ED07}" srcOrd="0" destOrd="0" presId="urn:microsoft.com/office/officeart/2005/8/layout/hierarchy6"/>
    <dgm:cxn modelId="{7566C2C8-3E03-4B7B-A12F-C81C54E5C089}" type="presParOf" srcId="{E3BFBA9C-42D3-4D58-B25C-9EB019529A71}" destId="{16380EC8-2510-473D-834B-FB6B77DEBD5B}" srcOrd="1" destOrd="0" presId="urn:microsoft.com/office/officeart/2005/8/layout/hierarchy6"/>
    <dgm:cxn modelId="{CCFD55E9-D5CC-41BD-A647-C3515CDBA5A4}" type="presParOf" srcId="{16380EC8-2510-473D-834B-FB6B77DEBD5B}" destId="{A7E34BB7-3FB6-4D6A-9BB9-82A5A8E0D363}" srcOrd="0" destOrd="0" presId="urn:microsoft.com/office/officeart/2005/8/layout/hierarchy6"/>
    <dgm:cxn modelId="{55EB8EFE-BEE1-4091-8D9F-34D336C49E6E}" type="presParOf" srcId="{16380EC8-2510-473D-834B-FB6B77DEBD5B}" destId="{0AF25418-D218-4A16-8333-A472ABB0B291}" srcOrd="1" destOrd="0" presId="urn:microsoft.com/office/officeart/2005/8/layout/hierarchy6"/>
    <dgm:cxn modelId="{5F727BD5-55BE-4B52-9DD8-E7CA1F0FADB7}" type="presParOf" srcId="{0AF25418-D218-4A16-8333-A472ABB0B291}" destId="{786A0CE0-DC87-49AB-B3FD-4782CDAD1A1F}" srcOrd="0" destOrd="0" presId="urn:microsoft.com/office/officeart/2005/8/layout/hierarchy6"/>
    <dgm:cxn modelId="{38652FE2-9B14-4740-8B4E-8B0717BD8216}" type="presParOf" srcId="{0AF25418-D218-4A16-8333-A472ABB0B291}" destId="{D7CB451D-F17C-48CA-ACB7-253318CC385B}" srcOrd="1" destOrd="0" presId="urn:microsoft.com/office/officeart/2005/8/layout/hierarchy6"/>
    <dgm:cxn modelId="{F6CBE8DB-E119-482E-89BD-84051755A80B}" type="presParOf" srcId="{D7CB451D-F17C-48CA-ACB7-253318CC385B}" destId="{EFD26D3B-C07B-45F7-A517-9569935F7EC4}" srcOrd="0" destOrd="0" presId="urn:microsoft.com/office/officeart/2005/8/layout/hierarchy6"/>
    <dgm:cxn modelId="{3FFBD20D-B8EC-40C4-89F1-90D164746247}" type="presParOf" srcId="{D7CB451D-F17C-48CA-ACB7-253318CC385B}" destId="{E4362D4A-D919-4F0D-8D5D-4B7D483C431E}" srcOrd="1" destOrd="0" presId="urn:microsoft.com/office/officeart/2005/8/layout/hierarchy6"/>
    <dgm:cxn modelId="{3F61D884-0BD9-40E6-A031-0BA78794F77E}" type="presParOf" srcId="{E4362D4A-D919-4F0D-8D5D-4B7D483C431E}" destId="{81CFC3CB-5185-47DF-8D74-AA465117EC80}" srcOrd="0" destOrd="0" presId="urn:microsoft.com/office/officeart/2005/8/layout/hierarchy6"/>
    <dgm:cxn modelId="{9AF65A3B-C771-40FA-BD07-A0A3151C3289}" type="presParOf" srcId="{E4362D4A-D919-4F0D-8D5D-4B7D483C431E}" destId="{BA0A01DD-5E4A-45C5-8B32-F4A85C5E7819}" srcOrd="1" destOrd="0" presId="urn:microsoft.com/office/officeart/2005/8/layout/hierarchy6"/>
    <dgm:cxn modelId="{AD1E2274-B425-4274-978E-F739FB029E90}" type="presParOf" srcId="{BA0A01DD-5E4A-45C5-8B32-F4A85C5E7819}" destId="{95A478D1-AE33-41DF-B9CC-35F62FD965E3}" srcOrd="0" destOrd="0" presId="urn:microsoft.com/office/officeart/2005/8/layout/hierarchy6"/>
    <dgm:cxn modelId="{44C65A15-2B72-4DF5-A774-95D7D426E971}" type="presParOf" srcId="{BA0A01DD-5E4A-45C5-8B32-F4A85C5E7819}" destId="{0ABB57A5-CDB4-46DC-A09C-6621C3BDE094}" srcOrd="1" destOrd="0" presId="urn:microsoft.com/office/officeart/2005/8/layout/hierarchy6"/>
    <dgm:cxn modelId="{C821AC76-92DF-42A1-B309-1F235B0DF848}" type="presParOf" srcId="{0ABB57A5-CDB4-46DC-A09C-6621C3BDE094}" destId="{CBB44DD1-993D-40F2-8DFC-7369311B4B5D}" srcOrd="0" destOrd="0" presId="urn:microsoft.com/office/officeart/2005/8/layout/hierarchy6"/>
    <dgm:cxn modelId="{4669EEB9-FF38-4B2A-A713-9831B41F40A8}" type="presParOf" srcId="{0ABB57A5-CDB4-46DC-A09C-6621C3BDE094}" destId="{68516C66-39E8-4745-9381-078BB3607B61}" srcOrd="1" destOrd="0" presId="urn:microsoft.com/office/officeart/2005/8/layout/hierarchy6"/>
    <dgm:cxn modelId="{B36962C6-B64A-4FA7-A140-01D85374FD9D}" type="presParOf" srcId="{16380EC8-2510-473D-834B-FB6B77DEBD5B}" destId="{360654E8-C216-491A-9E6A-DE0B83E6CCA3}" srcOrd="2" destOrd="0" presId="urn:microsoft.com/office/officeart/2005/8/layout/hierarchy6"/>
    <dgm:cxn modelId="{0E068005-7B27-4AA4-A9CB-62ED50BEAFE2}" type="presParOf" srcId="{16380EC8-2510-473D-834B-FB6B77DEBD5B}" destId="{8E421C06-94F3-4966-B5B4-5F97026E2243}" srcOrd="3" destOrd="0" presId="urn:microsoft.com/office/officeart/2005/8/layout/hierarchy6"/>
    <dgm:cxn modelId="{85900C75-D6A9-4510-AEBD-712FFD450213}" type="presParOf" srcId="{8E421C06-94F3-4966-B5B4-5F97026E2243}" destId="{F98D5ED9-8E54-494E-AB4D-DD6B229B062B}" srcOrd="0" destOrd="0" presId="urn:microsoft.com/office/officeart/2005/8/layout/hierarchy6"/>
    <dgm:cxn modelId="{36F9C867-8224-4A5C-9045-4DA1E073C529}" type="presParOf" srcId="{8E421C06-94F3-4966-B5B4-5F97026E2243}" destId="{15061AAD-1A96-4852-AFB9-A10540840FD3}" srcOrd="1" destOrd="0" presId="urn:microsoft.com/office/officeart/2005/8/layout/hierarchy6"/>
    <dgm:cxn modelId="{04E308C9-2D97-4C5C-9F49-4C9C250973D5}" type="presParOf" srcId="{15061AAD-1A96-4852-AFB9-A10540840FD3}" destId="{E33754A8-FC09-4827-83A1-FE2A6988D885}" srcOrd="0" destOrd="0" presId="urn:microsoft.com/office/officeart/2005/8/layout/hierarchy6"/>
    <dgm:cxn modelId="{CDDCE20A-1392-4E89-8697-A4AD22ABD88A}" type="presParOf" srcId="{15061AAD-1A96-4852-AFB9-A10540840FD3}" destId="{38AE7160-723E-42F7-A9D1-DF3EA1ACFD08}" srcOrd="1" destOrd="0" presId="urn:microsoft.com/office/officeart/2005/8/layout/hierarchy6"/>
    <dgm:cxn modelId="{BFC96D76-5AAE-4128-9F39-04889D7D7F70}" type="presParOf" srcId="{38AE7160-723E-42F7-A9D1-DF3EA1ACFD08}" destId="{A7556283-2554-4DCB-B59C-5958AB16E4CF}" srcOrd="0" destOrd="0" presId="urn:microsoft.com/office/officeart/2005/8/layout/hierarchy6"/>
    <dgm:cxn modelId="{E6055D5D-8042-4DAE-8669-34071417A123}" type="presParOf" srcId="{38AE7160-723E-42F7-A9D1-DF3EA1ACFD08}" destId="{1D58CE1D-F8B6-4029-9912-39915F307B97}" srcOrd="1" destOrd="0" presId="urn:microsoft.com/office/officeart/2005/8/layout/hierarchy6"/>
    <dgm:cxn modelId="{78857443-1338-4833-B4E0-B4D00C5873B4}" type="presParOf" srcId="{1D58CE1D-F8B6-4029-9912-39915F307B97}" destId="{3589B458-E984-495A-9B11-1E463D765CAB}" srcOrd="0" destOrd="0" presId="urn:microsoft.com/office/officeart/2005/8/layout/hierarchy6"/>
    <dgm:cxn modelId="{EC997AF7-3BBD-4146-9D10-F7EFA0C142DC}" type="presParOf" srcId="{1D58CE1D-F8B6-4029-9912-39915F307B97}" destId="{5EE3BCAF-2554-4DC2-9962-03C9D8221AFE}" srcOrd="1" destOrd="0" presId="urn:microsoft.com/office/officeart/2005/8/layout/hierarchy6"/>
    <dgm:cxn modelId="{FD3B2233-1FCE-44E8-A255-70BAEAA58928}" type="presParOf" srcId="{5EE3BCAF-2554-4DC2-9962-03C9D8221AFE}" destId="{FE9F4B62-5EB1-42BC-8273-BA369C0BDFBB}" srcOrd="0" destOrd="0" presId="urn:microsoft.com/office/officeart/2005/8/layout/hierarchy6"/>
    <dgm:cxn modelId="{E9F4F3F5-1D04-442C-9240-602E2CB6E1E1}" type="presParOf" srcId="{5EE3BCAF-2554-4DC2-9962-03C9D8221AFE}" destId="{ECCFB32C-08FA-477D-A432-CA437DFB1DB2}" srcOrd="1" destOrd="0" presId="urn:microsoft.com/office/officeart/2005/8/layout/hierarchy6"/>
    <dgm:cxn modelId="{E9BCD02F-2D6F-4180-81C0-BD7061811B9B}" type="presParOf" srcId="{16380EC8-2510-473D-834B-FB6B77DEBD5B}" destId="{F65A596F-56E2-412D-A883-9121217D8248}" srcOrd="4" destOrd="0" presId="urn:microsoft.com/office/officeart/2005/8/layout/hierarchy6"/>
    <dgm:cxn modelId="{8761FCF9-FB42-41EF-8DA6-CCAB0620161B}" type="presParOf" srcId="{16380EC8-2510-473D-834B-FB6B77DEBD5B}" destId="{01E170C5-E0B5-4714-AE2C-F6160FC34E4C}" srcOrd="5" destOrd="0" presId="urn:microsoft.com/office/officeart/2005/8/layout/hierarchy6"/>
    <dgm:cxn modelId="{983CD816-1264-4C51-BB18-969FAAA88C50}" type="presParOf" srcId="{01E170C5-E0B5-4714-AE2C-F6160FC34E4C}" destId="{299466E7-8AF4-4D07-AC1C-C8AA137A8B77}" srcOrd="0" destOrd="0" presId="urn:microsoft.com/office/officeart/2005/8/layout/hierarchy6"/>
    <dgm:cxn modelId="{8C423051-1A67-4C4C-A12B-F9825F345EDD}" type="presParOf" srcId="{01E170C5-E0B5-4714-AE2C-F6160FC34E4C}" destId="{6E643995-32DC-4974-AB79-E67F2EE52A88}" srcOrd="1" destOrd="0" presId="urn:microsoft.com/office/officeart/2005/8/layout/hierarchy6"/>
    <dgm:cxn modelId="{69977457-985B-463C-A343-7144FD7E688B}" type="presParOf" srcId="{6E643995-32DC-4974-AB79-E67F2EE52A88}" destId="{4813BBE8-CBE2-4589-B497-B0A8CE7C74D5}" srcOrd="0" destOrd="0" presId="urn:microsoft.com/office/officeart/2005/8/layout/hierarchy6"/>
    <dgm:cxn modelId="{AFC59D92-A611-44F2-8E88-82E35F60A7F9}" type="presParOf" srcId="{6E643995-32DC-4974-AB79-E67F2EE52A88}" destId="{14F75B8A-E22F-407F-B523-43807A0BBDDB}" srcOrd="1" destOrd="0" presId="urn:microsoft.com/office/officeart/2005/8/layout/hierarchy6"/>
    <dgm:cxn modelId="{00A06761-81C3-41C7-8173-299CD5C1DD2B}" type="presParOf" srcId="{14F75B8A-E22F-407F-B523-43807A0BBDDB}" destId="{42A74882-76BC-43D4-8A96-9E304157A25E}" srcOrd="0" destOrd="0" presId="urn:microsoft.com/office/officeart/2005/8/layout/hierarchy6"/>
    <dgm:cxn modelId="{5E9DDC95-7069-4A9C-B975-07C4C6CA961E}" type="presParOf" srcId="{14F75B8A-E22F-407F-B523-43807A0BBDDB}" destId="{B223AB61-F023-45CD-99CD-B6A081533FFB}" srcOrd="1" destOrd="0" presId="urn:microsoft.com/office/officeart/2005/8/layout/hierarchy6"/>
    <dgm:cxn modelId="{CD839AFB-E9AC-43F0-9A3D-0370A059A118}" type="presParOf" srcId="{B223AB61-F023-45CD-99CD-B6A081533FFB}" destId="{3E51047A-DDC6-41A1-AC59-DCA8D13DE2D0}" srcOrd="0" destOrd="0" presId="urn:microsoft.com/office/officeart/2005/8/layout/hierarchy6"/>
    <dgm:cxn modelId="{9E88FA08-F2EC-4F71-ACAC-AA05F05BC33B}" type="presParOf" srcId="{B223AB61-F023-45CD-99CD-B6A081533FFB}" destId="{E5B8F08D-9DDC-4118-A319-C018BB13896F}" srcOrd="1" destOrd="0" presId="urn:microsoft.com/office/officeart/2005/8/layout/hierarchy6"/>
    <dgm:cxn modelId="{6B96B6AF-A9AA-468B-ACE6-E72EE14AEAD0}" type="presParOf" srcId="{E5B8F08D-9DDC-4118-A319-C018BB13896F}" destId="{6940F1F8-6656-40F9-9842-CC9466287704}" srcOrd="0" destOrd="0" presId="urn:microsoft.com/office/officeart/2005/8/layout/hierarchy6"/>
    <dgm:cxn modelId="{ACAB2204-A880-4F5E-99B0-AC9D92BE7B0C}" type="presParOf" srcId="{E5B8F08D-9DDC-4118-A319-C018BB13896F}" destId="{86F5903E-0430-4199-9E03-920BC31825CE}" srcOrd="1" destOrd="0" presId="urn:microsoft.com/office/officeart/2005/8/layout/hierarchy6"/>
    <dgm:cxn modelId="{DBC4FFD9-0DEA-4C89-9589-C986CF1435DB}"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70D08406-6127-403B-8588-15D57AEE2C9D}">
      <dgm:prSet phldrT="[Text]"/>
      <dgm:spPr/>
      <dgm:t>
        <a:bodyPr/>
        <a:lstStyle/>
        <a:p>
          <a:r>
            <a:rPr lang="en-US" dirty="0" smtClean="0"/>
            <a:t>Single Element</a:t>
          </a:r>
          <a:endParaRPr lang="en-US" dirty="0"/>
        </a:p>
      </dgm:t>
    </dgm:pt>
    <dgm:pt modelId="{65114F04-34E4-4609-ABDA-E2362F00DE05}" type="parTrans" cxnId="{81BB4273-C9B3-4AFD-93C0-86F8D01C4705}">
      <dgm:prSet/>
      <dgm:spPr/>
      <dgm:t>
        <a:bodyPr/>
        <a:lstStyle/>
        <a:p>
          <a:endParaRPr lang="en-US"/>
        </a:p>
      </dgm:t>
    </dgm:pt>
    <dgm:pt modelId="{4A927BCC-6F98-4B4D-9123-F2B3EDCD16AF}" type="sibTrans" cxnId="{81BB4273-C9B3-4AFD-93C0-86F8D01C4705}">
      <dgm:prSet/>
      <dgm:spPr/>
      <dgm:t>
        <a:bodyPr/>
        <a:lstStyle/>
        <a:p>
          <a:endParaRPr lang="en-US"/>
        </a:p>
      </dgm:t>
    </dgm:pt>
    <dgm:pt modelId="{46AA0FBD-977C-4167-B82E-980E986A78E7}">
      <dgm:prSet phldrT="[Text]"/>
      <dgm:spPr/>
      <dgm:t>
        <a:bodyPr/>
        <a:lstStyle/>
        <a:p>
          <a:endParaRPr lang="en-US" dirty="0"/>
        </a:p>
      </dgm:t>
    </dgm:pt>
    <dgm:pt modelId="{E5785072-7DF5-4988-AF5A-4FFDF55CF72C}" type="parTrans" cxnId="{3F04EAD3-550C-4443-922E-CEC5789D184C}">
      <dgm:prSet/>
      <dgm:spPr/>
      <dgm:t>
        <a:bodyPr/>
        <a:lstStyle/>
        <a:p>
          <a:endParaRPr lang="en-US"/>
        </a:p>
      </dgm:t>
    </dgm:pt>
    <dgm:pt modelId="{0E3421BE-576B-44AE-9F22-BCB967AEBF53}" type="sibTrans" cxnId="{3F04EAD3-550C-4443-922E-CEC5789D184C}">
      <dgm:prSet/>
      <dgm:spPr/>
      <dgm:t>
        <a:bodyPr/>
        <a:lstStyle/>
        <a:p>
          <a:endParaRPr lang="en-US"/>
        </a:p>
      </dgm:t>
    </dgm:pt>
    <dgm:pt modelId="{94F9EE67-1EE9-4B79-B059-EC74A95BBA8E}">
      <dgm:prSet phldrT="[Text]"/>
      <dgm:spPr/>
      <dgm:t>
        <a:bodyPr/>
        <a:lstStyle/>
        <a:p>
          <a:endParaRPr lang="en-US" dirty="0"/>
        </a:p>
      </dgm:t>
    </dgm:pt>
    <dgm:pt modelId="{6A436E7E-DEB0-4489-BBD1-40F717FEF6A2}" type="parTrans" cxnId="{31496F61-6D4B-4EBD-8AB9-F72E17511CAF}">
      <dgm:prSet/>
      <dgm:spPr/>
      <dgm:t>
        <a:bodyPr/>
        <a:lstStyle/>
        <a:p>
          <a:endParaRPr lang="en-US"/>
        </a:p>
      </dgm:t>
    </dgm:pt>
    <dgm:pt modelId="{1F7E336A-7ED5-4435-9E79-871E686482C5}" type="sibTrans" cxnId="{31496F61-6D4B-4EBD-8AB9-F72E17511CAF}">
      <dgm:prSet/>
      <dgm:spPr/>
      <dgm:t>
        <a:bodyPr/>
        <a:lstStyle/>
        <a:p>
          <a:endParaRPr lang="en-US"/>
        </a:p>
      </dgm:t>
    </dgm:pt>
    <dgm:pt modelId="{8DC1AB8C-3091-424C-8314-FEA1919BFCD1}">
      <dgm:prSet phldrT="[Text]"/>
      <dgm:spPr/>
      <dgm:t>
        <a:bodyPr/>
        <a:lstStyle/>
        <a:p>
          <a:endParaRPr lang="en-US" dirty="0"/>
        </a:p>
      </dgm:t>
    </dgm:pt>
    <dgm:pt modelId="{6BAD3123-248E-4C3A-A7A2-B9BFF45A2A30}" type="parTrans" cxnId="{70497863-82B7-4E10-812B-EBD5F1C6B413}">
      <dgm:prSet/>
      <dgm:spPr/>
      <dgm:t>
        <a:bodyPr/>
        <a:lstStyle/>
        <a:p>
          <a:endParaRPr lang="en-US"/>
        </a:p>
      </dgm:t>
    </dgm:pt>
    <dgm:pt modelId="{2ECD5A12-0607-4DAF-8B31-4DA87DEA47D5}" type="sibTrans" cxnId="{70497863-82B7-4E10-812B-EBD5F1C6B413}">
      <dgm:prSet/>
      <dgm:spPr/>
      <dgm:t>
        <a:bodyPr/>
        <a:lstStyle/>
        <a:p>
          <a:endParaRPr lang="en-US"/>
        </a:p>
      </dgm:t>
    </dgm:pt>
    <dgm:pt modelId="{2F296A50-DBB3-492C-B582-51497963044D}">
      <dgm:prSet phldrT="[Text]"/>
      <dgm:spPr/>
      <dgm:t>
        <a:bodyPr/>
        <a:lstStyle/>
        <a:p>
          <a:r>
            <a:rPr lang="en-US" dirty="0" smtClean="0"/>
            <a:t>Molecules</a:t>
          </a:r>
          <a:endParaRPr lang="en-US" dirty="0"/>
        </a:p>
      </dgm:t>
    </dgm:pt>
    <dgm:pt modelId="{123127BE-DF65-45AE-A188-F1E633F35552}" type="parTrans" cxnId="{1D226C24-B9C2-4A08-BEAB-3474553DEA1C}">
      <dgm:prSet/>
      <dgm:spPr/>
      <dgm:t>
        <a:bodyPr/>
        <a:lstStyle/>
        <a:p>
          <a:endParaRPr lang="en-US"/>
        </a:p>
      </dgm:t>
    </dgm:pt>
    <dgm:pt modelId="{F24199FC-40F3-4221-82D5-B15EF89D43ED}" type="sibTrans" cxnId="{1D226C24-B9C2-4A08-BEAB-3474553DEA1C}">
      <dgm:prSet/>
      <dgm:spPr/>
      <dgm:t>
        <a:bodyPr/>
        <a:lstStyle/>
        <a:p>
          <a:endParaRPr lang="en-US"/>
        </a:p>
      </dgm:t>
    </dgm:pt>
    <dgm:pt modelId="{798AB1B8-8EF6-44E7-8C0C-2DF9093CE1D4}">
      <dgm:prSet phldrT="[Text]"/>
      <dgm:spPr/>
      <dgm:t>
        <a:bodyPr/>
        <a:lstStyle/>
        <a:p>
          <a:endParaRPr lang="en-US" dirty="0"/>
        </a:p>
      </dgm:t>
    </dgm:pt>
    <dgm:pt modelId="{04C9AE3F-033A-49E9-A3C5-981F58CECFDA}" type="parTrans" cxnId="{7A44A005-C2C8-434E-8081-CAC6B2560F8E}">
      <dgm:prSet/>
      <dgm:spPr/>
      <dgm:t>
        <a:bodyPr/>
        <a:lstStyle/>
        <a:p>
          <a:endParaRPr lang="en-US"/>
        </a:p>
      </dgm:t>
    </dgm:pt>
    <dgm:pt modelId="{38336A0F-7E18-448C-94D6-14587EA1CCD0}" type="sibTrans" cxnId="{7A44A005-C2C8-434E-8081-CAC6B2560F8E}">
      <dgm:prSet/>
      <dgm:spPr/>
      <dgm:t>
        <a:bodyPr/>
        <a:lstStyle/>
        <a:p>
          <a:endParaRPr lang="en-US"/>
        </a:p>
      </dgm:t>
    </dgm:pt>
    <dgm:pt modelId="{3B74F9F3-3A57-41A0-A881-54E6864418DA}">
      <dgm:prSet phldrT="[Text]"/>
      <dgm:spPr/>
      <dgm:t>
        <a:bodyPr/>
        <a:lstStyle/>
        <a:p>
          <a:r>
            <a:rPr lang="en-US" dirty="0" smtClean="0"/>
            <a:t>Formula Units</a:t>
          </a:r>
          <a:endParaRPr lang="en-US" dirty="0"/>
        </a:p>
      </dgm:t>
    </dgm:pt>
    <dgm:pt modelId="{E510B20B-6A09-4C6D-8923-92789E36903F}" type="parTrans" cxnId="{24DC9D75-F7EC-4896-AFD3-35C664148332}">
      <dgm:prSet/>
      <dgm:spPr/>
      <dgm:t>
        <a:bodyPr/>
        <a:lstStyle/>
        <a:p>
          <a:endParaRPr lang="en-US"/>
        </a:p>
      </dgm:t>
    </dgm:pt>
    <dgm:pt modelId="{2CF09F16-58F2-4C7A-AE73-D49BBA841F67}" type="sibTrans" cxnId="{24DC9D75-F7EC-4896-AFD3-35C664148332}">
      <dgm:prSet/>
      <dgm:spPr/>
      <dgm:t>
        <a:bodyPr/>
        <a:lstStyle/>
        <a:p>
          <a:endParaRPr lang="en-US"/>
        </a:p>
      </dgm:t>
    </dgm:pt>
    <dgm:pt modelId="{CD5D2D5F-358E-4235-847A-1556FBFA06B1}">
      <dgm:prSet phldrT="[Text]"/>
      <dgm:spPr/>
      <dgm:t>
        <a:bodyPr/>
        <a:lstStyle/>
        <a:p>
          <a:endParaRPr lang="en-US" dirty="0"/>
        </a:p>
      </dgm:t>
    </dgm:pt>
    <dgm:pt modelId="{BF67CF51-F525-43F8-ABA9-88955E1964D4}" type="parTrans" cxnId="{1EC1AD8B-2FDD-4608-9516-07AD06F6F420}">
      <dgm:prSet/>
      <dgm:spPr/>
      <dgm:t>
        <a:bodyPr/>
        <a:lstStyle/>
        <a:p>
          <a:endParaRPr lang="en-US"/>
        </a:p>
      </dgm:t>
    </dgm:pt>
    <dgm:pt modelId="{5A45FEAD-B212-4ADA-A806-F68079FECEC2}" type="sibTrans" cxnId="{1EC1AD8B-2FDD-4608-9516-07AD06F6F420}">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5C8F9163-FB38-475A-B08B-5A974CD0EFB5}" type="pres">
      <dgm:prSet presAssocID="{65114F04-34E4-4609-ABDA-E2362F00DE05}" presName="Name19" presStyleLbl="parChTrans1D4" presStyleIdx="0" presStyleCnt="6"/>
      <dgm:spPr/>
      <dgm:t>
        <a:bodyPr/>
        <a:lstStyle/>
        <a:p>
          <a:endParaRPr lang="en-US"/>
        </a:p>
      </dgm:t>
    </dgm:pt>
    <dgm:pt modelId="{D3F02CF6-DEAF-4524-9308-A429D89C17CB}" type="pres">
      <dgm:prSet presAssocID="{70D08406-6127-403B-8588-15D57AEE2C9D}" presName="Name21" presStyleCnt="0"/>
      <dgm:spPr/>
    </dgm:pt>
    <dgm:pt modelId="{A0C6569F-31D8-4B9A-9458-8D07117EB583}" type="pres">
      <dgm:prSet presAssocID="{70D08406-6127-403B-8588-15D57AEE2C9D}" presName="level2Shape" presStyleLbl="node4" presStyleIdx="0" presStyleCnt="6"/>
      <dgm:spPr/>
      <dgm:t>
        <a:bodyPr/>
        <a:lstStyle/>
        <a:p>
          <a:endParaRPr lang="en-US"/>
        </a:p>
      </dgm:t>
    </dgm:pt>
    <dgm:pt modelId="{9532A76F-8D55-439D-96D2-DD02CA1E5DF8}" type="pres">
      <dgm:prSet presAssocID="{70D08406-6127-403B-8588-15D57AEE2C9D}" presName="hierChild3" presStyleCnt="0"/>
      <dgm:spPr/>
    </dgm:pt>
    <dgm:pt modelId="{F363A512-7D7A-47FF-8055-5F91DB33EAEA}" type="pres">
      <dgm:prSet presAssocID="{6A436E7E-DEB0-4489-BBD1-40F717FEF6A2}" presName="Name19" presStyleLbl="parChTrans1D4" presStyleIdx="1" presStyleCnt="6"/>
      <dgm:spPr/>
      <dgm:t>
        <a:bodyPr/>
        <a:lstStyle/>
        <a:p>
          <a:endParaRPr lang="en-US"/>
        </a:p>
      </dgm:t>
    </dgm:pt>
    <dgm:pt modelId="{A5E1595C-1A50-443D-8EAB-908F920C67F7}" type="pres">
      <dgm:prSet presAssocID="{94F9EE67-1EE9-4B79-B059-EC74A95BBA8E}" presName="Name21" presStyleCnt="0"/>
      <dgm:spPr/>
    </dgm:pt>
    <dgm:pt modelId="{B384397A-0D94-4582-8D25-F220D6BDC8E9}" type="pres">
      <dgm:prSet presAssocID="{94F9EE67-1EE9-4B79-B059-EC74A95BBA8E}" presName="level2Shape" presStyleLbl="node4" presStyleIdx="1" presStyleCnt="6"/>
      <dgm:spPr/>
      <dgm:t>
        <a:bodyPr/>
        <a:lstStyle/>
        <a:p>
          <a:endParaRPr lang="en-US"/>
        </a:p>
      </dgm:t>
    </dgm:pt>
    <dgm:pt modelId="{05DE21DD-DFA6-41C9-BA6E-C22CA4D0A6B0}" type="pres">
      <dgm:prSet presAssocID="{94F9EE67-1EE9-4B79-B059-EC74A95BBA8E}" presName="hierChild3" presStyleCnt="0"/>
      <dgm:spPr/>
    </dgm:pt>
    <dgm:pt modelId="{D9782D8B-A2DF-4E32-B026-1B1F42EB29AF}" type="pres">
      <dgm:prSet presAssocID="{123127BE-DF65-45AE-A188-F1E633F35552}" presName="Name19" presStyleLbl="parChTrans1D3" presStyleIdx="1" presStyleCnt="3"/>
      <dgm:spPr/>
      <dgm:t>
        <a:bodyPr/>
        <a:lstStyle/>
        <a:p>
          <a:endParaRPr lang="en-US"/>
        </a:p>
      </dgm:t>
    </dgm:pt>
    <dgm:pt modelId="{B9E9DA77-3319-461E-AA14-C09F0A563580}" type="pres">
      <dgm:prSet presAssocID="{2F296A50-DBB3-492C-B582-51497963044D}" presName="Name21" presStyleCnt="0"/>
      <dgm:spPr/>
    </dgm:pt>
    <dgm:pt modelId="{E7E65496-27AC-43A3-9085-25CC4AA3A1CE}" type="pres">
      <dgm:prSet presAssocID="{2F296A50-DBB3-492C-B582-51497963044D}" presName="level2Shape" presStyleLbl="node3" presStyleIdx="1" presStyleCnt="3"/>
      <dgm:spPr/>
      <dgm:t>
        <a:bodyPr/>
        <a:lstStyle/>
        <a:p>
          <a:endParaRPr lang="en-US"/>
        </a:p>
      </dgm:t>
    </dgm:pt>
    <dgm:pt modelId="{82BF950F-4884-4B43-B77D-0E4708BF5D40}" type="pres">
      <dgm:prSet presAssocID="{2F296A50-DBB3-492C-B582-51497963044D}" presName="hierChild3" presStyleCnt="0"/>
      <dgm:spPr/>
    </dgm:pt>
    <dgm:pt modelId="{2A2C943A-7028-4321-8D90-879574554C7A}" type="pres">
      <dgm:prSet presAssocID="{04C9AE3F-033A-49E9-A3C5-981F58CECFDA}" presName="Name19" presStyleLbl="parChTrans1D4" presStyleIdx="2" presStyleCnt="6"/>
      <dgm:spPr/>
      <dgm:t>
        <a:bodyPr/>
        <a:lstStyle/>
        <a:p>
          <a:endParaRPr lang="en-US"/>
        </a:p>
      </dgm:t>
    </dgm:pt>
    <dgm:pt modelId="{BD87EE7E-D780-4010-B076-16CB455B232D}" type="pres">
      <dgm:prSet presAssocID="{798AB1B8-8EF6-44E7-8C0C-2DF9093CE1D4}" presName="Name21" presStyleCnt="0"/>
      <dgm:spPr/>
    </dgm:pt>
    <dgm:pt modelId="{74203E39-C170-4FD6-B433-849CEDE64C9F}" type="pres">
      <dgm:prSet presAssocID="{798AB1B8-8EF6-44E7-8C0C-2DF9093CE1D4}" presName="level2Shape" presStyleLbl="node4" presStyleIdx="2" presStyleCnt="6"/>
      <dgm:spPr/>
      <dgm:t>
        <a:bodyPr/>
        <a:lstStyle/>
        <a:p>
          <a:endParaRPr lang="en-US"/>
        </a:p>
      </dgm:t>
    </dgm:pt>
    <dgm:pt modelId="{37E20B26-4F93-4F7F-901C-917B02D470D9}" type="pres">
      <dgm:prSet presAssocID="{798AB1B8-8EF6-44E7-8C0C-2DF9093CE1D4}" presName="hierChild3" presStyleCnt="0"/>
      <dgm:spPr/>
    </dgm:pt>
    <dgm:pt modelId="{6B62B253-3F44-4019-B563-C08EC0114249}" type="pres">
      <dgm:prSet presAssocID="{6BAD3123-248E-4C3A-A7A2-B9BFF45A2A30}" presName="Name19" presStyleLbl="parChTrans1D4" presStyleIdx="3" presStyleCnt="6"/>
      <dgm:spPr/>
      <dgm:t>
        <a:bodyPr/>
        <a:lstStyle/>
        <a:p>
          <a:endParaRPr lang="en-US"/>
        </a:p>
      </dgm:t>
    </dgm:pt>
    <dgm:pt modelId="{D26B5343-49AC-45DD-AD27-E45700B91A8A}" type="pres">
      <dgm:prSet presAssocID="{8DC1AB8C-3091-424C-8314-FEA1919BFCD1}" presName="Name21" presStyleCnt="0"/>
      <dgm:spPr/>
    </dgm:pt>
    <dgm:pt modelId="{6E8F03FD-45D0-4A38-9DAA-116754A7C962}" type="pres">
      <dgm:prSet presAssocID="{8DC1AB8C-3091-424C-8314-FEA1919BFCD1}" presName="level2Shape" presStyleLbl="node4" presStyleIdx="3" presStyleCnt="6"/>
      <dgm:spPr/>
      <dgm:t>
        <a:bodyPr/>
        <a:lstStyle/>
        <a:p>
          <a:endParaRPr lang="en-US"/>
        </a:p>
      </dgm:t>
    </dgm:pt>
    <dgm:pt modelId="{44DA3917-E73E-4288-A670-B25E9B2B30B1}" type="pres">
      <dgm:prSet presAssocID="{8DC1AB8C-3091-424C-8314-FEA1919BFCD1}" presName="hierChild3" presStyleCnt="0"/>
      <dgm:spPr/>
    </dgm:pt>
    <dgm:pt modelId="{A67CC4E4-A293-41BB-A7F3-15EC5769D22A}" type="pres">
      <dgm:prSet presAssocID="{E510B20B-6A09-4C6D-8923-92789E36903F}" presName="Name19" presStyleLbl="parChTrans1D3" presStyleIdx="2" presStyleCnt="3"/>
      <dgm:spPr/>
      <dgm:t>
        <a:bodyPr/>
        <a:lstStyle/>
        <a:p>
          <a:endParaRPr lang="en-US"/>
        </a:p>
      </dgm:t>
    </dgm:pt>
    <dgm:pt modelId="{8037EBC1-9453-4983-9DBD-C5C5A4EB8484}" type="pres">
      <dgm:prSet presAssocID="{3B74F9F3-3A57-41A0-A881-54E6864418DA}" presName="Name21" presStyleCnt="0"/>
      <dgm:spPr/>
    </dgm:pt>
    <dgm:pt modelId="{43E22452-DB04-4739-8BFC-CEECD8216194}" type="pres">
      <dgm:prSet presAssocID="{3B74F9F3-3A57-41A0-A881-54E6864418DA}" presName="level2Shape" presStyleLbl="node3" presStyleIdx="2" presStyleCnt="3"/>
      <dgm:spPr/>
      <dgm:t>
        <a:bodyPr/>
        <a:lstStyle/>
        <a:p>
          <a:endParaRPr lang="en-US"/>
        </a:p>
      </dgm:t>
    </dgm:pt>
    <dgm:pt modelId="{943E0C2E-7D15-422D-8BEE-B715D4CD1407}" type="pres">
      <dgm:prSet presAssocID="{3B74F9F3-3A57-41A0-A881-54E6864418DA}" presName="hierChild3" presStyleCnt="0"/>
      <dgm:spPr/>
    </dgm:pt>
    <dgm:pt modelId="{BB0F9B26-7FE2-4EEC-9D2B-EF03806F2F92}" type="pres">
      <dgm:prSet presAssocID="{BF67CF51-F525-43F8-ABA9-88955E1964D4}" presName="Name19" presStyleLbl="parChTrans1D4" presStyleIdx="4" presStyleCnt="6"/>
      <dgm:spPr/>
      <dgm:t>
        <a:bodyPr/>
        <a:lstStyle/>
        <a:p>
          <a:endParaRPr lang="en-US"/>
        </a:p>
      </dgm:t>
    </dgm:pt>
    <dgm:pt modelId="{44B00E01-2351-448A-86A0-63C2BE59749D}" type="pres">
      <dgm:prSet presAssocID="{CD5D2D5F-358E-4235-847A-1556FBFA06B1}" presName="Name21" presStyleCnt="0"/>
      <dgm:spPr/>
    </dgm:pt>
    <dgm:pt modelId="{E11C1072-0830-47A2-8D1A-9A947C31A72F}" type="pres">
      <dgm:prSet presAssocID="{CD5D2D5F-358E-4235-847A-1556FBFA06B1}" presName="level2Shape" presStyleLbl="node4" presStyleIdx="4" presStyleCnt="6"/>
      <dgm:spPr/>
      <dgm:t>
        <a:bodyPr/>
        <a:lstStyle/>
        <a:p>
          <a:endParaRPr lang="en-US"/>
        </a:p>
      </dgm:t>
    </dgm:pt>
    <dgm:pt modelId="{9404E0BC-4BB0-4A67-8F0C-A33FFDFE80AE}" type="pres">
      <dgm:prSet presAssocID="{CD5D2D5F-358E-4235-847A-1556FBFA06B1}" presName="hierChild3" presStyleCnt="0"/>
      <dgm:spPr/>
    </dgm:pt>
    <dgm:pt modelId="{4495DC61-71B7-4014-8151-31901298E793}" type="pres">
      <dgm:prSet presAssocID="{E5785072-7DF5-4988-AF5A-4FFDF55CF72C}" presName="Name19" presStyleLbl="parChTrans1D4" presStyleIdx="5" presStyleCnt="6"/>
      <dgm:spPr/>
      <dgm:t>
        <a:bodyPr/>
        <a:lstStyle/>
        <a:p>
          <a:endParaRPr lang="en-US"/>
        </a:p>
      </dgm:t>
    </dgm:pt>
    <dgm:pt modelId="{87D15AE5-20EB-4945-AD46-4F1F6582778C}" type="pres">
      <dgm:prSet presAssocID="{46AA0FBD-977C-4167-B82E-980E986A78E7}" presName="Name21" presStyleCnt="0"/>
      <dgm:spPr/>
    </dgm:pt>
    <dgm:pt modelId="{FF69119A-01D2-4564-9532-18C30BE3EDCA}" type="pres">
      <dgm:prSet presAssocID="{46AA0FBD-977C-4167-B82E-980E986A78E7}" presName="level2Shape" presStyleLbl="node4" presStyleIdx="5" presStyleCnt="6"/>
      <dgm:spPr/>
      <dgm:t>
        <a:bodyPr/>
        <a:lstStyle/>
        <a:p>
          <a:endParaRPr lang="en-US"/>
        </a:p>
      </dgm:t>
    </dgm:pt>
    <dgm:pt modelId="{2CA172E7-5EB3-4677-AC62-97C3EC69B048}" type="pres">
      <dgm:prSet presAssocID="{46AA0FBD-977C-4167-B82E-980E986A78E7}" presName="hierChild3" presStyleCnt="0"/>
      <dgm:spPr/>
    </dgm:pt>
    <dgm:pt modelId="{66361A5E-F819-4D66-8E7A-CDB0EA0DFE0D}" type="pres">
      <dgm:prSet presAssocID="{070A0BF8-2B2C-41DF-BA34-2BFA6906F56C}" presName="bgShapesFlow" presStyleCnt="0"/>
      <dgm:spPr/>
    </dgm:pt>
  </dgm:ptLst>
  <dgm:cxnLst>
    <dgm:cxn modelId="{7A397EB6-A459-41B7-8829-C507A90E6423}" type="presOf" srcId="{53AF0475-4A68-407F-8D52-770E139DB8A3}" destId="{41E8C97F-791D-4C20-9355-2A6496286FF1}" srcOrd="0" destOrd="0" presId="urn:microsoft.com/office/officeart/2005/8/layout/hierarchy6"/>
    <dgm:cxn modelId="{8798C2A1-2CB4-45AB-AA27-636834EA635A}" type="presOf" srcId="{65114F04-34E4-4609-ABDA-E2362F00DE05}" destId="{5C8F9163-FB38-475A-B08B-5A974CD0EFB5}" srcOrd="0" destOrd="0" presId="urn:microsoft.com/office/officeart/2005/8/layout/hierarchy6"/>
    <dgm:cxn modelId="{7A44A005-C2C8-434E-8081-CAC6B2560F8E}" srcId="{2F296A50-DBB3-492C-B582-51497963044D}" destId="{798AB1B8-8EF6-44E7-8C0C-2DF9093CE1D4}" srcOrd="0" destOrd="0" parTransId="{04C9AE3F-033A-49E9-A3C5-981F58CECFDA}" sibTransId="{38336A0F-7E18-448C-94D6-14587EA1CCD0}"/>
    <dgm:cxn modelId="{31496F61-6D4B-4EBD-8AB9-F72E17511CAF}" srcId="{70D08406-6127-403B-8588-15D57AEE2C9D}" destId="{94F9EE67-1EE9-4B79-B059-EC74A95BBA8E}" srcOrd="0" destOrd="0" parTransId="{6A436E7E-DEB0-4489-BBD1-40F717FEF6A2}" sibTransId="{1F7E336A-7ED5-4435-9E79-871E686482C5}"/>
    <dgm:cxn modelId="{1D226C24-B9C2-4A08-BEAB-3474553DEA1C}" srcId="{9623D42C-4AEE-426F-8534-B40AC3802A96}" destId="{2F296A50-DBB3-492C-B582-51497963044D}" srcOrd="1" destOrd="0" parTransId="{123127BE-DF65-45AE-A188-F1E633F35552}" sibTransId="{F24199FC-40F3-4221-82D5-B15EF89D43ED}"/>
    <dgm:cxn modelId="{7A646B98-DF92-4F7E-84CB-4CE35DE5FD57}" type="presOf" srcId="{E5785072-7DF5-4988-AF5A-4FFDF55CF72C}" destId="{4495DC61-71B7-4014-8151-31901298E793}" srcOrd="0" destOrd="0" presId="urn:microsoft.com/office/officeart/2005/8/layout/hierarchy6"/>
    <dgm:cxn modelId="{0AAC593F-DEE1-4E0D-A891-2F48799E03E4}" type="presOf" srcId="{9623D42C-4AEE-426F-8534-B40AC3802A96}" destId="{A2B6A216-24D2-4872-B5A9-D830EF42ED07}" srcOrd="0" destOrd="0" presId="urn:microsoft.com/office/officeart/2005/8/layout/hierarchy6"/>
    <dgm:cxn modelId="{FF77D48D-0626-4FB5-8DF3-0179298BC69C}" type="presOf" srcId="{E510B20B-6A09-4C6D-8923-92789E36903F}" destId="{A67CC4E4-A293-41BB-A7F3-15EC5769D22A}" srcOrd="0" destOrd="0" presId="urn:microsoft.com/office/officeart/2005/8/layout/hierarchy6"/>
    <dgm:cxn modelId="{D3974BB4-0B26-426A-A77C-073430A822A7}" type="presOf" srcId="{3B74F9F3-3A57-41A0-A881-54E6864418DA}" destId="{43E22452-DB04-4739-8BFC-CEECD8216194}" srcOrd="0" destOrd="0" presId="urn:microsoft.com/office/officeart/2005/8/layout/hierarchy6"/>
    <dgm:cxn modelId="{1EC1AD8B-2FDD-4608-9516-07AD06F6F420}" srcId="{3B74F9F3-3A57-41A0-A881-54E6864418DA}" destId="{CD5D2D5F-358E-4235-847A-1556FBFA06B1}" srcOrd="0" destOrd="0" parTransId="{BF67CF51-F525-43F8-ABA9-88955E1964D4}" sibTransId="{5A45FEAD-B212-4ADA-A806-F68079FECEC2}"/>
    <dgm:cxn modelId="{C0111DBB-06FA-4ECF-BFC4-BA28A0A3DF5A}" type="presOf" srcId="{57F1CBED-8384-41B3-BDAF-BB6C31A04119}" destId="{A7E34BB7-3FB6-4D6A-9BB9-82A5A8E0D363}" srcOrd="0" destOrd="0" presId="urn:microsoft.com/office/officeart/2005/8/layout/hierarchy6"/>
    <dgm:cxn modelId="{DC771A5A-4314-4319-BEA1-FAF969F628B0}" type="presOf" srcId="{CD5D2D5F-358E-4235-847A-1556FBFA06B1}" destId="{E11C1072-0830-47A2-8D1A-9A947C31A72F}" srcOrd="0" destOrd="0" presId="urn:microsoft.com/office/officeart/2005/8/layout/hierarchy6"/>
    <dgm:cxn modelId="{D67C7794-71AD-49F8-B07E-8B9D3F0439AB}" type="presOf" srcId="{2F296A50-DBB3-492C-B582-51497963044D}" destId="{E7E65496-27AC-43A3-9085-25CC4AA3A1CE}" srcOrd="0" destOrd="0" presId="urn:microsoft.com/office/officeart/2005/8/layout/hierarchy6"/>
    <dgm:cxn modelId="{6C927D65-9433-4450-B2FC-954F1469365C}" type="presOf" srcId="{798AB1B8-8EF6-44E7-8C0C-2DF9093CE1D4}" destId="{74203E39-C170-4FD6-B433-849CEDE64C9F}" srcOrd="0" destOrd="0" presId="urn:microsoft.com/office/officeart/2005/8/layout/hierarchy6"/>
    <dgm:cxn modelId="{CDE60450-BDC5-41E6-87A8-0BE65847D2C9}" type="presOf" srcId="{6BAD3123-248E-4C3A-A7A2-B9BFF45A2A30}" destId="{6B62B253-3F44-4019-B563-C08EC0114249}" srcOrd="0" destOrd="0" presId="urn:microsoft.com/office/officeart/2005/8/layout/hierarchy6"/>
    <dgm:cxn modelId="{092A4DDF-145C-4604-AEF5-A3C5CEAB6E47}" type="presOf" srcId="{8DC1AB8C-3091-424C-8314-FEA1919BFCD1}" destId="{6E8F03FD-45D0-4A38-9DAA-116754A7C962}" srcOrd="0" destOrd="0" presId="urn:microsoft.com/office/officeart/2005/8/layout/hierarchy6"/>
    <dgm:cxn modelId="{72105455-3D4A-49E2-A261-829B9A838846}" type="presOf" srcId="{70D08406-6127-403B-8588-15D57AEE2C9D}" destId="{A0C6569F-31D8-4B9A-9458-8D07117EB583}" srcOrd="0" destOrd="0" presId="urn:microsoft.com/office/officeart/2005/8/layout/hierarchy6"/>
    <dgm:cxn modelId="{FBAFE5F4-B9E3-4593-A109-6E46094341F2}" type="presOf" srcId="{46AA0FBD-977C-4167-B82E-980E986A78E7}" destId="{FF69119A-01D2-4564-9532-18C30BE3EDCA}" srcOrd="0" destOrd="0" presId="urn:microsoft.com/office/officeart/2005/8/layout/hierarchy6"/>
    <dgm:cxn modelId="{24DC9D75-F7EC-4896-AFD3-35C664148332}" srcId="{9623D42C-4AEE-426F-8534-B40AC3802A96}" destId="{3B74F9F3-3A57-41A0-A881-54E6864418DA}" srcOrd="2" destOrd="0" parTransId="{E510B20B-6A09-4C6D-8923-92789E36903F}" sibTransId="{2CF09F16-58F2-4C7A-AE73-D49BBA841F67}"/>
    <dgm:cxn modelId="{70497863-82B7-4E10-812B-EBD5F1C6B413}" srcId="{798AB1B8-8EF6-44E7-8C0C-2DF9093CE1D4}" destId="{8DC1AB8C-3091-424C-8314-FEA1919BFCD1}" srcOrd="0" destOrd="0" parTransId="{6BAD3123-248E-4C3A-A7A2-B9BFF45A2A30}" sibTransId="{2ECD5A12-0607-4DAF-8B31-4DA87DEA47D5}"/>
    <dgm:cxn modelId="{01B25A28-162D-4F6C-A3C7-FEB1CDB04E0D}" type="presOf" srcId="{593E3D5C-307F-4965-9CC2-0D81592CE23F}" destId="{786A0CE0-DC87-49AB-B3FD-4782CDAD1A1F}"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3F04EAD3-550C-4443-922E-CEC5789D184C}" srcId="{CD5D2D5F-358E-4235-847A-1556FBFA06B1}" destId="{46AA0FBD-977C-4167-B82E-980E986A78E7}" srcOrd="0" destOrd="0" parTransId="{E5785072-7DF5-4988-AF5A-4FFDF55CF72C}" sibTransId="{0E3421BE-576B-44AE-9F22-BCB967AEBF53}"/>
    <dgm:cxn modelId="{7DEDD74F-69FE-4967-BC7B-4D4513F18707}" type="presOf" srcId="{070A0BF8-2B2C-41DF-BA34-2BFA6906F56C}" destId="{8307A4A7-82AE-4510-B868-1A2CE1D68451}" srcOrd="0" destOrd="0" presId="urn:microsoft.com/office/officeart/2005/8/layout/hierarchy6"/>
    <dgm:cxn modelId="{F04F3E9D-0764-48F5-A3D0-7A13DB56FBD4}" type="presOf" srcId="{123127BE-DF65-45AE-A188-F1E633F35552}" destId="{D9782D8B-A2DF-4E32-B026-1B1F42EB29AF}"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341F13D5-BE4E-4C1F-B66D-5B5E6096AA42}" type="presOf" srcId="{6A436E7E-DEB0-4489-BBD1-40F717FEF6A2}" destId="{F363A512-7D7A-47FF-8055-5F91DB33EAEA}" srcOrd="0" destOrd="0" presId="urn:microsoft.com/office/officeart/2005/8/layout/hierarchy6"/>
    <dgm:cxn modelId="{81BB4273-C9B3-4AFD-93C0-86F8D01C4705}" srcId="{593E3D5C-307F-4965-9CC2-0D81592CE23F}" destId="{70D08406-6127-403B-8588-15D57AEE2C9D}" srcOrd="0" destOrd="0" parTransId="{65114F04-34E4-4609-ABDA-E2362F00DE05}" sibTransId="{4A927BCC-6F98-4B4D-9123-F2B3EDCD16AF}"/>
    <dgm:cxn modelId="{17D5658A-7A95-46DB-A524-F8EC0031A3A7}" type="presOf" srcId="{BF67CF51-F525-43F8-ABA9-88955E1964D4}" destId="{BB0F9B26-7FE2-4EEC-9D2B-EF03806F2F92}" srcOrd="0" destOrd="0" presId="urn:microsoft.com/office/officeart/2005/8/layout/hierarchy6"/>
    <dgm:cxn modelId="{803DE8AA-DFE5-4B01-967D-FDF8B63AB50A}" type="presOf" srcId="{08DD4011-CC3C-41FC-86FA-9095FD565CC2}" destId="{24A41663-E5AC-44C0-95CD-B77172F3FB8C}" srcOrd="0" destOrd="0" presId="urn:microsoft.com/office/officeart/2005/8/layout/hierarchy6"/>
    <dgm:cxn modelId="{FDE8DED7-1BC9-477B-8F61-F61479B6FED9}" srcId="{070A0BF8-2B2C-41DF-BA34-2BFA6906F56C}" destId="{53AF0475-4A68-407F-8D52-770E139DB8A3}" srcOrd="0" destOrd="0" parTransId="{A3491286-8FCC-4B4D-AE0E-0D824FC90727}" sibTransId="{97FBD758-4F99-469A-B00F-796971D218EE}"/>
    <dgm:cxn modelId="{336664E6-301A-40DB-B61D-22AC9CA35DFB}" type="presOf" srcId="{04C9AE3F-033A-49E9-A3C5-981F58CECFDA}" destId="{2A2C943A-7028-4321-8D90-879574554C7A}" srcOrd="0" destOrd="0" presId="urn:microsoft.com/office/officeart/2005/8/layout/hierarchy6"/>
    <dgm:cxn modelId="{5013BDAF-5A1A-4D02-865D-77160FDA8A5A}" type="presOf" srcId="{94F9EE67-1EE9-4B79-B059-EC74A95BBA8E}" destId="{B384397A-0D94-4582-8D25-F220D6BDC8E9}" srcOrd="0" destOrd="0" presId="urn:microsoft.com/office/officeart/2005/8/layout/hierarchy6"/>
    <dgm:cxn modelId="{1DD44083-0491-4B12-B818-4D2BA9629A43}" type="presParOf" srcId="{8307A4A7-82AE-4510-B868-1A2CE1D68451}" destId="{1D91668D-3101-4F0A-B55A-389B4DAE3765}" srcOrd="0" destOrd="0" presId="urn:microsoft.com/office/officeart/2005/8/layout/hierarchy6"/>
    <dgm:cxn modelId="{7A0FF748-4103-4ABC-9628-CAD184FA9D49}" type="presParOf" srcId="{1D91668D-3101-4F0A-B55A-389B4DAE3765}" destId="{BD151EC4-D80B-49BD-BCA5-5D555F723F5B}" srcOrd="0" destOrd="0" presId="urn:microsoft.com/office/officeart/2005/8/layout/hierarchy6"/>
    <dgm:cxn modelId="{1B1D502D-CB60-4497-9EC8-7886B3E548B1}" type="presParOf" srcId="{BD151EC4-D80B-49BD-BCA5-5D555F723F5B}" destId="{122D17A9-EF72-4BF3-8165-5682E518162B}" srcOrd="0" destOrd="0" presId="urn:microsoft.com/office/officeart/2005/8/layout/hierarchy6"/>
    <dgm:cxn modelId="{ED31C944-B454-4C22-8222-2046F0A5B83E}" type="presParOf" srcId="{122D17A9-EF72-4BF3-8165-5682E518162B}" destId="{41E8C97F-791D-4C20-9355-2A6496286FF1}" srcOrd="0" destOrd="0" presId="urn:microsoft.com/office/officeart/2005/8/layout/hierarchy6"/>
    <dgm:cxn modelId="{C97F0B8E-54CA-4BAD-9A86-85065CF85496}" type="presParOf" srcId="{122D17A9-EF72-4BF3-8165-5682E518162B}" destId="{090C1862-D6F1-4AF5-A54A-61D5AC8A77D0}" srcOrd="1" destOrd="0" presId="urn:microsoft.com/office/officeart/2005/8/layout/hierarchy6"/>
    <dgm:cxn modelId="{091800DC-BDCB-44F4-85FC-5BE5330E2575}" type="presParOf" srcId="{090C1862-D6F1-4AF5-A54A-61D5AC8A77D0}" destId="{24A41663-E5AC-44C0-95CD-B77172F3FB8C}" srcOrd="0" destOrd="0" presId="urn:microsoft.com/office/officeart/2005/8/layout/hierarchy6"/>
    <dgm:cxn modelId="{A1DACB9D-E498-49DE-94C3-30988B37E94F}" type="presParOf" srcId="{090C1862-D6F1-4AF5-A54A-61D5AC8A77D0}" destId="{E3BFBA9C-42D3-4D58-B25C-9EB019529A71}" srcOrd="1" destOrd="0" presId="urn:microsoft.com/office/officeart/2005/8/layout/hierarchy6"/>
    <dgm:cxn modelId="{E7D90C14-4F47-4615-B8E5-E815A0148172}" type="presParOf" srcId="{E3BFBA9C-42D3-4D58-B25C-9EB019529A71}" destId="{A2B6A216-24D2-4872-B5A9-D830EF42ED07}" srcOrd="0" destOrd="0" presId="urn:microsoft.com/office/officeart/2005/8/layout/hierarchy6"/>
    <dgm:cxn modelId="{233E917B-16F3-45C7-B348-D48D8119126A}" type="presParOf" srcId="{E3BFBA9C-42D3-4D58-B25C-9EB019529A71}" destId="{16380EC8-2510-473D-834B-FB6B77DEBD5B}" srcOrd="1" destOrd="0" presId="urn:microsoft.com/office/officeart/2005/8/layout/hierarchy6"/>
    <dgm:cxn modelId="{2998BD80-207B-42C6-9D3B-850993290B77}" type="presParOf" srcId="{16380EC8-2510-473D-834B-FB6B77DEBD5B}" destId="{A7E34BB7-3FB6-4D6A-9BB9-82A5A8E0D363}" srcOrd="0" destOrd="0" presId="urn:microsoft.com/office/officeart/2005/8/layout/hierarchy6"/>
    <dgm:cxn modelId="{BC930F54-5854-4110-8E8D-57953E4435DD}" type="presParOf" srcId="{16380EC8-2510-473D-834B-FB6B77DEBD5B}" destId="{0AF25418-D218-4A16-8333-A472ABB0B291}" srcOrd="1" destOrd="0" presId="urn:microsoft.com/office/officeart/2005/8/layout/hierarchy6"/>
    <dgm:cxn modelId="{4C892A48-257C-406E-9EE5-362777B2B7A0}" type="presParOf" srcId="{0AF25418-D218-4A16-8333-A472ABB0B291}" destId="{786A0CE0-DC87-49AB-B3FD-4782CDAD1A1F}" srcOrd="0" destOrd="0" presId="urn:microsoft.com/office/officeart/2005/8/layout/hierarchy6"/>
    <dgm:cxn modelId="{9DBBBAB2-EBA9-4A54-854F-E2F47F03A32D}" type="presParOf" srcId="{0AF25418-D218-4A16-8333-A472ABB0B291}" destId="{D7CB451D-F17C-48CA-ACB7-253318CC385B}" srcOrd="1" destOrd="0" presId="urn:microsoft.com/office/officeart/2005/8/layout/hierarchy6"/>
    <dgm:cxn modelId="{C0504596-AFE5-49D2-AFAC-E9D404637ED3}" type="presParOf" srcId="{D7CB451D-F17C-48CA-ACB7-253318CC385B}" destId="{5C8F9163-FB38-475A-B08B-5A974CD0EFB5}" srcOrd="0" destOrd="0" presId="urn:microsoft.com/office/officeart/2005/8/layout/hierarchy6"/>
    <dgm:cxn modelId="{B6EB2C44-10E6-406E-B607-AD4899D3FB63}" type="presParOf" srcId="{D7CB451D-F17C-48CA-ACB7-253318CC385B}" destId="{D3F02CF6-DEAF-4524-9308-A429D89C17CB}" srcOrd="1" destOrd="0" presId="urn:microsoft.com/office/officeart/2005/8/layout/hierarchy6"/>
    <dgm:cxn modelId="{E4706665-7020-4C9F-A336-1D61839F821B}" type="presParOf" srcId="{D3F02CF6-DEAF-4524-9308-A429D89C17CB}" destId="{A0C6569F-31D8-4B9A-9458-8D07117EB583}" srcOrd="0" destOrd="0" presId="urn:microsoft.com/office/officeart/2005/8/layout/hierarchy6"/>
    <dgm:cxn modelId="{C14B7B62-34DE-4ADD-AADA-47A952654941}" type="presParOf" srcId="{D3F02CF6-DEAF-4524-9308-A429D89C17CB}" destId="{9532A76F-8D55-439D-96D2-DD02CA1E5DF8}" srcOrd="1" destOrd="0" presId="urn:microsoft.com/office/officeart/2005/8/layout/hierarchy6"/>
    <dgm:cxn modelId="{2B1C3F65-0124-46B2-A562-48F4298C8ACA}" type="presParOf" srcId="{9532A76F-8D55-439D-96D2-DD02CA1E5DF8}" destId="{F363A512-7D7A-47FF-8055-5F91DB33EAEA}" srcOrd="0" destOrd="0" presId="urn:microsoft.com/office/officeart/2005/8/layout/hierarchy6"/>
    <dgm:cxn modelId="{241ECA6A-6ED7-4089-A1F5-01E1E1F9FB10}" type="presParOf" srcId="{9532A76F-8D55-439D-96D2-DD02CA1E5DF8}" destId="{A5E1595C-1A50-443D-8EAB-908F920C67F7}" srcOrd="1" destOrd="0" presId="urn:microsoft.com/office/officeart/2005/8/layout/hierarchy6"/>
    <dgm:cxn modelId="{310C78C9-A034-4DD1-BF95-6DAF94AD761D}" type="presParOf" srcId="{A5E1595C-1A50-443D-8EAB-908F920C67F7}" destId="{B384397A-0D94-4582-8D25-F220D6BDC8E9}" srcOrd="0" destOrd="0" presId="urn:microsoft.com/office/officeart/2005/8/layout/hierarchy6"/>
    <dgm:cxn modelId="{92A4BA8C-F466-487D-BDE8-BC08100C0E80}" type="presParOf" srcId="{A5E1595C-1A50-443D-8EAB-908F920C67F7}" destId="{05DE21DD-DFA6-41C9-BA6E-C22CA4D0A6B0}" srcOrd="1" destOrd="0" presId="urn:microsoft.com/office/officeart/2005/8/layout/hierarchy6"/>
    <dgm:cxn modelId="{1AC4BF84-4DA3-438C-8953-978B0EEF67DD}" type="presParOf" srcId="{16380EC8-2510-473D-834B-FB6B77DEBD5B}" destId="{D9782D8B-A2DF-4E32-B026-1B1F42EB29AF}" srcOrd="2" destOrd="0" presId="urn:microsoft.com/office/officeart/2005/8/layout/hierarchy6"/>
    <dgm:cxn modelId="{33A6BADF-B52E-402B-956D-B21F74DB80DC}" type="presParOf" srcId="{16380EC8-2510-473D-834B-FB6B77DEBD5B}" destId="{B9E9DA77-3319-461E-AA14-C09F0A563580}" srcOrd="3" destOrd="0" presId="urn:microsoft.com/office/officeart/2005/8/layout/hierarchy6"/>
    <dgm:cxn modelId="{A5AA496C-FF5B-41EB-84D1-C6D2EC78A0C5}" type="presParOf" srcId="{B9E9DA77-3319-461E-AA14-C09F0A563580}" destId="{E7E65496-27AC-43A3-9085-25CC4AA3A1CE}" srcOrd="0" destOrd="0" presId="urn:microsoft.com/office/officeart/2005/8/layout/hierarchy6"/>
    <dgm:cxn modelId="{81954334-99A1-446A-92DC-FDB439869BAE}" type="presParOf" srcId="{B9E9DA77-3319-461E-AA14-C09F0A563580}" destId="{82BF950F-4884-4B43-B77D-0E4708BF5D40}" srcOrd="1" destOrd="0" presId="urn:microsoft.com/office/officeart/2005/8/layout/hierarchy6"/>
    <dgm:cxn modelId="{35260719-8BD5-4341-9BC7-2668EF93A780}" type="presParOf" srcId="{82BF950F-4884-4B43-B77D-0E4708BF5D40}" destId="{2A2C943A-7028-4321-8D90-879574554C7A}" srcOrd="0" destOrd="0" presId="urn:microsoft.com/office/officeart/2005/8/layout/hierarchy6"/>
    <dgm:cxn modelId="{2DB72362-5242-4D9A-A572-A9FF09B8B1BE}" type="presParOf" srcId="{82BF950F-4884-4B43-B77D-0E4708BF5D40}" destId="{BD87EE7E-D780-4010-B076-16CB455B232D}" srcOrd="1" destOrd="0" presId="urn:microsoft.com/office/officeart/2005/8/layout/hierarchy6"/>
    <dgm:cxn modelId="{1641D5F5-1BA8-4691-8534-340C95A7D33B}" type="presParOf" srcId="{BD87EE7E-D780-4010-B076-16CB455B232D}" destId="{74203E39-C170-4FD6-B433-849CEDE64C9F}" srcOrd="0" destOrd="0" presId="urn:microsoft.com/office/officeart/2005/8/layout/hierarchy6"/>
    <dgm:cxn modelId="{27DE5F25-92D5-4DFE-88D7-20B6820846B9}" type="presParOf" srcId="{BD87EE7E-D780-4010-B076-16CB455B232D}" destId="{37E20B26-4F93-4F7F-901C-917B02D470D9}" srcOrd="1" destOrd="0" presId="urn:microsoft.com/office/officeart/2005/8/layout/hierarchy6"/>
    <dgm:cxn modelId="{E4F8A797-21A3-40C9-BBF9-CD2C9676C8D7}" type="presParOf" srcId="{37E20B26-4F93-4F7F-901C-917B02D470D9}" destId="{6B62B253-3F44-4019-B563-C08EC0114249}" srcOrd="0" destOrd="0" presId="urn:microsoft.com/office/officeart/2005/8/layout/hierarchy6"/>
    <dgm:cxn modelId="{072485DF-419A-4722-8C47-1C3213346474}" type="presParOf" srcId="{37E20B26-4F93-4F7F-901C-917B02D470D9}" destId="{D26B5343-49AC-45DD-AD27-E45700B91A8A}" srcOrd="1" destOrd="0" presId="urn:microsoft.com/office/officeart/2005/8/layout/hierarchy6"/>
    <dgm:cxn modelId="{C0362F76-60D4-4E00-AFF8-16BC60FF28B4}" type="presParOf" srcId="{D26B5343-49AC-45DD-AD27-E45700B91A8A}" destId="{6E8F03FD-45D0-4A38-9DAA-116754A7C962}" srcOrd="0" destOrd="0" presId="urn:microsoft.com/office/officeart/2005/8/layout/hierarchy6"/>
    <dgm:cxn modelId="{E83A9B84-3EEF-4176-A177-DDCEF1F40EE6}" type="presParOf" srcId="{D26B5343-49AC-45DD-AD27-E45700B91A8A}" destId="{44DA3917-E73E-4288-A670-B25E9B2B30B1}" srcOrd="1" destOrd="0" presId="urn:microsoft.com/office/officeart/2005/8/layout/hierarchy6"/>
    <dgm:cxn modelId="{8562AC33-2C00-4C02-810E-3450D2390207}" type="presParOf" srcId="{16380EC8-2510-473D-834B-FB6B77DEBD5B}" destId="{A67CC4E4-A293-41BB-A7F3-15EC5769D22A}" srcOrd="4" destOrd="0" presId="urn:microsoft.com/office/officeart/2005/8/layout/hierarchy6"/>
    <dgm:cxn modelId="{87423322-A8E7-48EB-BFD5-B48E7EE47D48}" type="presParOf" srcId="{16380EC8-2510-473D-834B-FB6B77DEBD5B}" destId="{8037EBC1-9453-4983-9DBD-C5C5A4EB8484}" srcOrd="5" destOrd="0" presId="urn:microsoft.com/office/officeart/2005/8/layout/hierarchy6"/>
    <dgm:cxn modelId="{803E32AF-ED0C-4B2E-B48F-2A5BBB2F5D31}" type="presParOf" srcId="{8037EBC1-9453-4983-9DBD-C5C5A4EB8484}" destId="{43E22452-DB04-4739-8BFC-CEECD8216194}" srcOrd="0" destOrd="0" presId="urn:microsoft.com/office/officeart/2005/8/layout/hierarchy6"/>
    <dgm:cxn modelId="{0F9EBF4F-55AD-4AFB-973E-CDBE12AACF80}" type="presParOf" srcId="{8037EBC1-9453-4983-9DBD-C5C5A4EB8484}" destId="{943E0C2E-7D15-422D-8BEE-B715D4CD1407}" srcOrd="1" destOrd="0" presId="urn:microsoft.com/office/officeart/2005/8/layout/hierarchy6"/>
    <dgm:cxn modelId="{3FDB3396-EC9C-43BC-8043-CA238AB6A875}" type="presParOf" srcId="{943E0C2E-7D15-422D-8BEE-B715D4CD1407}" destId="{BB0F9B26-7FE2-4EEC-9D2B-EF03806F2F92}" srcOrd="0" destOrd="0" presId="urn:microsoft.com/office/officeart/2005/8/layout/hierarchy6"/>
    <dgm:cxn modelId="{315397AA-C5A3-44B6-9F42-6DD56D6F5619}" type="presParOf" srcId="{943E0C2E-7D15-422D-8BEE-B715D4CD1407}" destId="{44B00E01-2351-448A-86A0-63C2BE59749D}" srcOrd="1" destOrd="0" presId="urn:microsoft.com/office/officeart/2005/8/layout/hierarchy6"/>
    <dgm:cxn modelId="{AFBEAF60-48CC-4066-BA00-AD7A55152CFC}" type="presParOf" srcId="{44B00E01-2351-448A-86A0-63C2BE59749D}" destId="{E11C1072-0830-47A2-8D1A-9A947C31A72F}" srcOrd="0" destOrd="0" presId="urn:microsoft.com/office/officeart/2005/8/layout/hierarchy6"/>
    <dgm:cxn modelId="{025BF867-E05C-42C6-A1E3-C8CA0809C6CD}" type="presParOf" srcId="{44B00E01-2351-448A-86A0-63C2BE59749D}" destId="{9404E0BC-4BB0-4A67-8F0C-A33FFDFE80AE}" srcOrd="1" destOrd="0" presId="urn:microsoft.com/office/officeart/2005/8/layout/hierarchy6"/>
    <dgm:cxn modelId="{58916DF8-8AD5-4F13-9FF3-8D05B896F59B}" type="presParOf" srcId="{9404E0BC-4BB0-4A67-8F0C-A33FFDFE80AE}" destId="{4495DC61-71B7-4014-8151-31901298E793}" srcOrd="0" destOrd="0" presId="urn:microsoft.com/office/officeart/2005/8/layout/hierarchy6"/>
    <dgm:cxn modelId="{4BF8D9E3-89ED-45F2-8EE0-3CC46AD0DD78}" type="presParOf" srcId="{9404E0BC-4BB0-4A67-8F0C-A33FFDFE80AE}" destId="{87D15AE5-20EB-4945-AD46-4F1F6582778C}" srcOrd="1" destOrd="0" presId="urn:microsoft.com/office/officeart/2005/8/layout/hierarchy6"/>
    <dgm:cxn modelId="{D0038D06-FA88-4A06-A451-6F73010BBA6E}" type="presParOf" srcId="{87D15AE5-20EB-4945-AD46-4F1F6582778C}" destId="{FF69119A-01D2-4564-9532-18C30BE3EDCA}" srcOrd="0" destOrd="0" presId="urn:microsoft.com/office/officeart/2005/8/layout/hierarchy6"/>
    <dgm:cxn modelId="{9155E85B-E696-4492-BFC4-BE9C0B7685FA}" type="presParOf" srcId="{87D15AE5-20EB-4945-AD46-4F1F6582778C}" destId="{2CA172E7-5EB3-4677-AC62-97C3EC69B048}" srcOrd="1" destOrd="0" presId="urn:microsoft.com/office/officeart/2005/8/layout/hierarchy6"/>
    <dgm:cxn modelId="{ED962045-325B-453F-8593-482F01DBFED9}"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70D08406-6127-403B-8588-15D57AEE2C9D}">
      <dgm:prSet phldrT="[Text]"/>
      <dgm:spPr/>
      <dgm:t>
        <a:bodyPr/>
        <a:lstStyle/>
        <a:p>
          <a:r>
            <a:rPr lang="en-US" dirty="0" smtClean="0"/>
            <a:t>Single Element</a:t>
          </a:r>
          <a:endParaRPr lang="en-US" dirty="0"/>
        </a:p>
      </dgm:t>
    </dgm:pt>
    <dgm:pt modelId="{65114F04-34E4-4609-ABDA-E2362F00DE05}" type="parTrans" cxnId="{81BB4273-C9B3-4AFD-93C0-86F8D01C4705}">
      <dgm:prSet/>
      <dgm:spPr/>
      <dgm:t>
        <a:bodyPr/>
        <a:lstStyle/>
        <a:p>
          <a:endParaRPr lang="en-US"/>
        </a:p>
      </dgm:t>
    </dgm:pt>
    <dgm:pt modelId="{4A927BCC-6F98-4B4D-9123-F2B3EDCD16AF}" type="sibTrans" cxnId="{81BB4273-C9B3-4AFD-93C0-86F8D01C4705}">
      <dgm:prSet/>
      <dgm:spPr/>
      <dgm:t>
        <a:bodyPr/>
        <a:lstStyle/>
        <a:p>
          <a:endParaRPr lang="en-US"/>
        </a:p>
      </dgm:t>
    </dgm:pt>
    <dgm:pt modelId="{46AA0FBD-977C-4167-B82E-980E986A78E7}">
      <dgm:prSet phldrT="[Text]"/>
      <dgm:spPr/>
      <dgm:t>
        <a:bodyPr/>
        <a:lstStyle/>
        <a:p>
          <a:endParaRPr lang="en-US" dirty="0"/>
        </a:p>
      </dgm:t>
    </dgm:pt>
    <dgm:pt modelId="{E5785072-7DF5-4988-AF5A-4FFDF55CF72C}" type="parTrans" cxnId="{3F04EAD3-550C-4443-922E-CEC5789D184C}">
      <dgm:prSet/>
      <dgm:spPr/>
      <dgm:t>
        <a:bodyPr/>
        <a:lstStyle/>
        <a:p>
          <a:endParaRPr lang="en-US"/>
        </a:p>
      </dgm:t>
    </dgm:pt>
    <dgm:pt modelId="{0E3421BE-576B-44AE-9F22-BCB967AEBF53}" type="sibTrans" cxnId="{3F04EAD3-550C-4443-922E-CEC5789D184C}">
      <dgm:prSet/>
      <dgm:spPr/>
      <dgm:t>
        <a:bodyPr/>
        <a:lstStyle/>
        <a:p>
          <a:endParaRPr lang="en-US"/>
        </a:p>
      </dgm:t>
    </dgm:pt>
    <dgm:pt modelId="{94F9EE67-1EE9-4B79-B059-EC74A95BBA8E}">
      <dgm:prSet phldrT="[Text]"/>
      <dgm:spPr/>
      <dgm:t>
        <a:bodyPr/>
        <a:lstStyle/>
        <a:p>
          <a:r>
            <a:rPr lang="en-US" dirty="0" smtClean="0"/>
            <a:t>Examples: Hg, Ag, Au</a:t>
          </a:r>
          <a:endParaRPr lang="en-US" dirty="0"/>
        </a:p>
      </dgm:t>
    </dgm:pt>
    <dgm:pt modelId="{6A436E7E-DEB0-4489-BBD1-40F717FEF6A2}" type="parTrans" cxnId="{31496F61-6D4B-4EBD-8AB9-F72E17511CAF}">
      <dgm:prSet/>
      <dgm:spPr/>
      <dgm:t>
        <a:bodyPr/>
        <a:lstStyle/>
        <a:p>
          <a:endParaRPr lang="en-US"/>
        </a:p>
      </dgm:t>
    </dgm:pt>
    <dgm:pt modelId="{1F7E336A-7ED5-4435-9E79-871E686482C5}" type="sibTrans" cxnId="{31496F61-6D4B-4EBD-8AB9-F72E17511CAF}">
      <dgm:prSet/>
      <dgm:spPr/>
      <dgm:t>
        <a:bodyPr/>
        <a:lstStyle/>
        <a:p>
          <a:endParaRPr lang="en-US"/>
        </a:p>
      </dgm:t>
    </dgm:pt>
    <dgm:pt modelId="{8DC1AB8C-3091-424C-8314-FEA1919BFCD1}">
      <dgm:prSet phldrT="[Text]"/>
      <dgm:spPr/>
      <dgm:t>
        <a:bodyPr/>
        <a:lstStyle/>
        <a:p>
          <a:endParaRPr lang="en-US" dirty="0"/>
        </a:p>
      </dgm:t>
    </dgm:pt>
    <dgm:pt modelId="{6BAD3123-248E-4C3A-A7A2-B9BFF45A2A30}" type="parTrans" cxnId="{70497863-82B7-4E10-812B-EBD5F1C6B413}">
      <dgm:prSet/>
      <dgm:spPr/>
      <dgm:t>
        <a:bodyPr/>
        <a:lstStyle/>
        <a:p>
          <a:endParaRPr lang="en-US"/>
        </a:p>
      </dgm:t>
    </dgm:pt>
    <dgm:pt modelId="{2ECD5A12-0607-4DAF-8B31-4DA87DEA47D5}" type="sibTrans" cxnId="{70497863-82B7-4E10-812B-EBD5F1C6B413}">
      <dgm:prSet/>
      <dgm:spPr/>
      <dgm:t>
        <a:bodyPr/>
        <a:lstStyle/>
        <a:p>
          <a:endParaRPr lang="en-US"/>
        </a:p>
      </dgm:t>
    </dgm:pt>
    <dgm:pt modelId="{2F296A50-DBB3-492C-B582-51497963044D}">
      <dgm:prSet phldrT="[Text]"/>
      <dgm:spPr/>
      <dgm:t>
        <a:bodyPr/>
        <a:lstStyle/>
        <a:p>
          <a:r>
            <a:rPr lang="en-US" dirty="0" smtClean="0"/>
            <a:t>Molecules</a:t>
          </a:r>
          <a:endParaRPr lang="en-US" dirty="0"/>
        </a:p>
      </dgm:t>
    </dgm:pt>
    <dgm:pt modelId="{123127BE-DF65-45AE-A188-F1E633F35552}" type="parTrans" cxnId="{1D226C24-B9C2-4A08-BEAB-3474553DEA1C}">
      <dgm:prSet/>
      <dgm:spPr/>
      <dgm:t>
        <a:bodyPr/>
        <a:lstStyle/>
        <a:p>
          <a:endParaRPr lang="en-US"/>
        </a:p>
      </dgm:t>
    </dgm:pt>
    <dgm:pt modelId="{F24199FC-40F3-4221-82D5-B15EF89D43ED}" type="sibTrans" cxnId="{1D226C24-B9C2-4A08-BEAB-3474553DEA1C}">
      <dgm:prSet/>
      <dgm:spPr/>
      <dgm:t>
        <a:bodyPr/>
        <a:lstStyle/>
        <a:p>
          <a:endParaRPr lang="en-US"/>
        </a:p>
      </dgm:t>
    </dgm:pt>
    <dgm:pt modelId="{798AB1B8-8EF6-44E7-8C0C-2DF9093CE1D4}">
      <dgm:prSet phldrT="[Text]"/>
      <dgm:spPr/>
      <dgm:t>
        <a:bodyPr/>
        <a:lstStyle/>
        <a:p>
          <a:endParaRPr lang="en-US" dirty="0"/>
        </a:p>
      </dgm:t>
    </dgm:pt>
    <dgm:pt modelId="{04C9AE3F-033A-49E9-A3C5-981F58CECFDA}" type="parTrans" cxnId="{7A44A005-C2C8-434E-8081-CAC6B2560F8E}">
      <dgm:prSet/>
      <dgm:spPr/>
      <dgm:t>
        <a:bodyPr/>
        <a:lstStyle/>
        <a:p>
          <a:endParaRPr lang="en-US"/>
        </a:p>
      </dgm:t>
    </dgm:pt>
    <dgm:pt modelId="{38336A0F-7E18-448C-94D6-14587EA1CCD0}" type="sibTrans" cxnId="{7A44A005-C2C8-434E-8081-CAC6B2560F8E}">
      <dgm:prSet/>
      <dgm:spPr/>
      <dgm:t>
        <a:bodyPr/>
        <a:lstStyle/>
        <a:p>
          <a:endParaRPr lang="en-US"/>
        </a:p>
      </dgm:t>
    </dgm:pt>
    <dgm:pt modelId="{3B74F9F3-3A57-41A0-A881-54E6864418DA}">
      <dgm:prSet phldrT="[Text]"/>
      <dgm:spPr/>
      <dgm:t>
        <a:bodyPr/>
        <a:lstStyle/>
        <a:p>
          <a:r>
            <a:rPr lang="en-US" dirty="0" smtClean="0"/>
            <a:t>Formula Units</a:t>
          </a:r>
          <a:endParaRPr lang="en-US" dirty="0"/>
        </a:p>
      </dgm:t>
    </dgm:pt>
    <dgm:pt modelId="{E510B20B-6A09-4C6D-8923-92789E36903F}" type="parTrans" cxnId="{24DC9D75-F7EC-4896-AFD3-35C664148332}">
      <dgm:prSet/>
      <dgm:spPr/>
      <dgm:t>
        <a:bodyPr/>
        <a:lstStyle/>
        <a:p>
          <a:endParaRPr lang="en-US"/>
        </a:p>
      </dgm:t>
    </dgm:pt>
    <dgm:pt modelId="{2CF09F16-58F2-4C7A-AE73-D49BBA841F67}" type="sibTrans" cxnId="{24DC9D75-F7EC-4896-AFD3-35C664148332}">
      <dgm:prSet/>
      <dgm:spPr/>
      <dgm:t>
        <a:bodyPr/>
        <a:lstStyle/>
        <a:p>
          <a:endParaRPr lang="en-US"/>
        </a:p>
      </dgm:t>
    </dgm:pt>
    <dgm:pt modelId="{CD5D2D5F-358E-4235-847A-1556FBFA06B1}">
      <dgm:prSet phldrT="[Text]"/>
      <dgm:spPr/>
      <dgm:t>
        <a:bodyPr/>
        <a:lstStyle/>
        <a:p>
          <a:endParaRPr lang="en-US" dirty="0"/>
        </a:p>
      </dgm:t>
    </dgm:pt>
    <dgm:pt modelId="{BF67CF51-F525-43F8-ABA9-88955E1964D4}" type="parTrans" cxnId="{1EC1AD8B-2FDD-4608-9516-07AD06F6F420}">
      <dgm:prSet/>
      <dgm:spPr/>
      <dgm:t>
        <a:bodyPr/>
        <a:lstStyle/>
        <a:p>
          <a:endParaRPr lang="en-US"/>
        </a:p>
      </dgm:t>
    </dgm:pt>
    <dgm:pt modelId="{5A45FEAD-B212-4ADA-A806-F68079FECEC2}" type="sibTrans" cxnId="{1EC1AD8B-2FDD-4608-9516-07AD06F6F420}">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5C8F9163-FB38-475A-B08B-5A974CD0EFB5}" type="pres">
      <dgm:prSet presAssocID="{65114F04-34E4-4609-ABDA-E2362F00DE05}" presName="Name19" presStyleLbl="parChTrans1D4" presStyleIdx="0" presStyleCnt="6"/>
      <dgm:spPr/>
      <dgm:t>
        <a:bodyPr/>
        <a:lstStyle/>
        <a:p>
          <a:endParaRPr lang="en-US"/>
        </a:p>
      </dgm:t>
    </dgm:pt>
    <dgm:pt modelId="{D3F02CF6-DEAF-4524-9308-A429D89C17CB}" type="pres">
      <dgm:prSet presAssocID="{70D08406-6127-403B-8588-15D57AEE2C9D}" presName="Name21" presStyleCnt="0"/>
      <dgm:spPr/>
    </dgm:pt>
    <dgm:pt modelId="{A0C6569F-31D8-4B9A-9458-8D07117EB583}" type="pres">
      <dgm:prSet presAssocID="{70D08406-6127-403B-8588-15D57AEE2C9D}" presName="level2Shape" presStyleLbl="node4" presStyleIdx="0" presStyleCnt="6"/>
      <dgm:spPr/>
      <dgm:t>
        <a:bodyPr/>
        <a:lstStyle/>
        <a:p>
          <a:endParaRPr lang="en-US"/>
        </a:p>
      </dgm:t>
    </dgm:pt>
    <dgm:pt modelId="{9532A76F-8D55-439D-96D2-DD02CA1E5DF8}" type="pres">
      <dgm:prSet presAssocID="{70D08406-6127-403B-8588-15D57AEE2C9D}" presName="hierChild3" presStyleCnt="0"/>
      <dgm:spPr/>
    </dgm:pt>
    <dgm:pt modelId="{F363A512-7D7A-47FF-8055-5F91DB33EAEA}" type="pres">
      <dgm:prSet presAssocID="{6A436E7E-DEB0-4489-BBD1-40F717FEF6A2}" presName="Name19" presStyleLbl="parChTrans1D4" presStyleIdx="1" presStyleCnt="6"/>
      <dgm:spPr/>
      <dgm:t>
        <a:bodyPr/>
        <a:lstStyle/>
        <a:p>
          <a:endParaRPr lang="en-US"/>
        </a:p>
      </dgm:t>
    </dgm:pt>
    <dgm:pt modelId="{A5E1595C-1A50-443D-8EAB-908F920C67F7}" type="pres">
      <dgm:prSet presAssocID="{94F9EE67-1EE9-4B79-B059-EC74A95BBA8E}" presName="Name21" presStyleCnt="0"/>
      <dgm:spPr/>
    </dgm:pt>
    <dgm:pt modelId="{B384397A-0D94-4582-8D25-F220D6BDC8E9}" type="pres">
      <dgm:prSet presAssocID="{94F9EE67-1EE9-4B79-B059-EC74A95BBA8E}" presName="level2Shape" presStyleLbl="node4" presStyleIdx="1" presStyleCnt="6"/>
      <dgm:spPr/>
      <dgm:t>
        <a:bodyPr/>
        <a:lstStyle/>
        <a:p>
          <a:endParaRPr lang="en-US"/>
        </a:p>
      </dgm:t>
    </dgm:pt>
    <dgm:pt modelId="{05DE21DD-DFA6-41C9-BA6E-C22CA4D0A6B0}" type="pres">
      <dgm:prSet presAssocID="{94F9EE67-1EE9-4B79-B059-EC74A95BBA8E}" presName="hierChild3" presStyleCnt="0"/>
      <dgm:spPr/>
    </dgm:pt>
    <dgm:pt modelId="{D9782D8B-A2DF-4E32-B026-1B1F42EB29AF}" type="pres">
      <dgm:prSet presAssocID="{123127BE-DF65-45AE-A188-F1E633F35552}" presName="Name19" presStyleLbl="parChTrans1D3" presStyleIdx="1" presStyleCnt="3"/>
      <dgm:spPr/>
      <dgm:t>
        <a:bodyPr/>
        <a:lstStyle/>
        <a:p>
          <a:endParaRPr lang="en-US"/>
        </a:p>
      </dgm:t>
    </dgm:pt>
    <dgm:pt modelId="{B9E9DA77-3319-461E-AA14-C09F0A563580}" type="pres">
      <dgm:prSet presAssocID="{2F296A50-DBB3-492C-B582-51497963044D}" presName="Name21" presStyleCnt="0"/>
      <dgm:spPr/>
    </dgm:pt>
    <dgm:pt modelId="{E7E65496-27AC-43A3-9085-25CC4AA3A1CE}" type="pres">
      <dgm:prSet presAssocID="{2F296A50-DBB3-492C-B582-51497963044D}" presName="level2Shape" presStyleLbl="node3" presStyleIdx="1" presStyleCnt="3"/>
      <dgm:spPr/>
      <dgm:t>
        <a:bodyPr/>
        <a:lstStyle/>
        <a:p>
          <a:endParaRPr lang="en-US"/>
        </a:p>
      </dgm:t>
    </dgm:pt>
    <dgm:pt modelId="{82BF950F-4884-4B43-B77D-0E4708BF5D40}" type="pres">
      <dgm:prSet presAssocID="{2F296A50-DBB3-492C-B582-51497963044D}" presName="hierChild3" presStyleCnt="0"/>
      <dgm:spPr/>
    </dgm:pt>
    <dgm:pt modelId="{2A2C943A-7028-4321-8D90-879574554C7A}" type="pres">
      <dgm:prSet presAssocID="{04C9AE3F-033A-49E9-A3C5-981F58CECFDA}" presName="Name19" presStyleLbl="parChTrans1D4" presStyleIdx="2" presStyleCnt="6"/>
      <dgm:spPr/>
      <dgm:t>
        <a:bodyPr/>
        <a:lstStyle/>
        <a:p>
          <a:endParaRPr lang="en-US"/>
        </a:p>
      </dgm:t>
    </dgm:pt>
    <dgm:pt modelId="{BD87EE7E-D780-4010-B076-16CB455B232D}" type="pres">
      <dgm:prSet presAssocID="{798AB1B8-8EF6-44E7-8C0C-2DF9093CE1D4}" presName="Name21" presStyleCnt="0"/>
      <dgm:spPr/>
    </dgm:pt>
    <dgm:pt modelId="{74203E39-C170-4FD6-B433-849CEDE64C9F}" type="pres">
      <dgm:prSet presAssocID="{798AB1B8-8EF6-44E7-8C0C-2DF9093CE1D4}" presName="level2Shape" presStyleLbl="node4" presStyleIdx="2" presStyleCnt="6"/>
      <dgm:spPr/>
      <dgm:t>
        <a:bodyPr/>
        <a:lstStyle/>
        <a:p>
          <a:endParaRPr lang="en-US"/>
        </a:p>
      </dgm:t>
    </dgm:pt>
    <dgm:pt modelId="{37E20B26-4F93-4F7F-901C-917B02D470D9}" type="pres">
      <dgm:prSet presAssocID="{798AB1B8-8EF6-44E7-8C0C-2DF9093CE1D4}" presName="hierChild3" presStyleCnt="0"/>
      <dgm:spPr/>
    </dgm:pt>
    <dgm:pt modelId="{6B62B253-3F44-4019-B563-C08EC0114249}" type="pres">
      <dgm:prSet presAssocID="{6BAD3123-248E-4C3A-A7A2-B9BFF45A2A30}" presName="Name19" presStyleLbl="parChTrans1D4" presStyleIdx="3" presStyleCnt="6"/>
      <dgm:spPr/>
      <dgm:t>
        <a:bodyPr/>
        <a:lstStyle/>
        <a:p>
          <a:endParaRPr lang="en-US"/>
        </a:p>
      </dgm:t>
    </dgm:pt>
    <dgm:pt modelId="{D26B5343-49AC-45DD-AD27-E45700B91A8A}" type="pres">
      <dgm:prSet presAssocID="{8DC1AB8C-3091-424C-8314-FEA1919BFCD1}" presName="Name21" presStyleCnt="0"/>
      <dgm:spPr/>
    </dgm:pt>
    <dgm:pt modelId="{6E8F03FD-45D0-4A38-9DAA-116754A7C962}" type="pres">
      <dgm:prSet presAssocID="{8DC1AB8C-3091-424C-8314-FEA1919BFCD1}" presName="level2Shape" presStyleLbl="node4" presStyleIdx="3" presStyleCnt="6"/>
      <dgm:spPr/>
      <dgm:t>
        <a:bodyPr/>
        <a:lstStyle/>
        <a:p>
          <a:endParaRPr lang="en-US"/>
        </a:p>
      </dgm:t>
    </dgm:pt>
    <dgm:pt modelId="{44DA3917-E73E-4288-A670-B25E9B2B30B1}" type="pres">
      <dgm:prSet presAssocID="{8DC1AB8C-3091-424C-8314-FEA1919BFCD1}" presName="hierChild3" presStyleCnt="0"/>
      <dgm:spPr/>
    </dgm:pt>
    <dgm:pt modelId="{A67CC4E4-A293-41BB-A7F3-15EC5769D22A}" type="pres">
      <dgm:prSet presAssocID="{E510B20B-6A09-4C6D-8923-92789E36903F}" presName="Name19" presStyleLbl="parChTrans1D3" presStyleIdx="2" presStyleCnt="3"/>
      <dgm:spPr/>
      <dgm:t>
        <a:bodyPr/>
        <a:lstStyle/>
        <a:p>
          <a:endParaRPr lang="en-US"/>
        </a:p>
      </dgm:t>
    </dgm:pt>
    <dgm:pt modelId="{8037EBC1-9453-4983-9DBD-C5C5A4EB8484}" type="pres">
      <dgm:prSet presAssocID="{3B74F9F3-3A57-41A0-A881-54E6864418DA}" presName="Name21" presStyleCnt="0"/>
      <dgm:spPr/>
    </dgm:pt>
    <dgm:pt modelId="{43E22452-DB04-4739-8BFC-CEECD8216194}" type="pres">
      <dgm:prSet presAssocID="{3B74F9F3-3A57-41A0-A881-54E6864418DA}" presName="level2Shape" presStyleLbl="node3" presStyleIdx="2" presStyleCnt="3"/>
      <dgm:spPr/>
      <dgm:t>
        <a:bodyPr/>
        <a:lstStyle/>
        <a:p>
          <a:endParaRPr lang="en-US"/>
        </a:p>
      </dgm:t>
    </dgm:pt>
    <dgm:pt modelId="{943E0C2E-7D15-422D-8BEE-B715D4CD1407}" type="pres">
      <dgm:prSet presAssocID="{3B74F9F3-3A57-41A0-A881-54E6864418DA}" presName="hierChild3" presStyleCnt="0"/>
      <dgm:spPr/>
    </dgm:pt>
    <dgm:pt modelId="{BB0F9B26-7FE2-4EEC-9D2B-EF03806F2F92}" type="pres">
      <dgm:prSet presAssocID="{BF67CF51-F525-43F8-ABA9-88955E1964D4}" presName="Name19" presStyleLbl="parChTrans1D4" presStyleIdx="4" presStyleCnt="6"/>
      <dgm:spPr/>
      <dgm:t>
        <a:bodyPr/>
        <a:lstStyle/>
        <a:p>
          <a:endParaRPr lang="en-US"/>
        </a:p>
      </dgm:t>
    </dgm:pt>
    <dgm:pt modelId="{44B00E01-2351-448A-86A0-63C2BE59749D}" type="pres">
      <dgm:prSet presAssocID="{CD5D2D5F-358E-4235-847A-1556FBFA06B1}" presName="Name21" presStyleCnt="0"/>
      <dgm:spPr/>
    </dgm:pt>
    <dgm:pt modelId="{E11C1072-0830-47A2-8D1A-9A947C31A72F}" type="pres">
      <dgm:prSet presAssocID="{CD5D2D5F-358E-4235-847A-1556FBFA06B1}" presName="level2Shape" presStyleLbl="node4" presStyleIdx="4" presStyleCnt="6"/>
      <dgm:spPr/>
      <dgm:t>
        <a:bodyPr/>
        <a:lstStyle/>
        <a:p>
          <a:endParaRPr lang="en-US"/>
        </a:p>
      </dgm:t>
    </dgm:pt>
    <dgm:pt modelId="{9404E0BC-4BB0-4A67-8F0C-A33FFDFE80AE}" type="pres">
      <dgm:prSet presAssocID="{CD5D2D5F-358E-4235-847A-1556FBFA06B1}" presName="hierChild3" presStyleCnt="0"/>
      <dgm:spPr/>
    </dgm:pt>
    <dgm:pt modelId="{4495DC61-71B7-4014-8151-31901298E793}" type="pres">
      <dgm:prSet presAssocID="{E5785072-7DF5-4988-AF5A-4FFDF55CF72C}" presName="Name19" presStyleLbl="parChTrans1D4" presStyleIdx="5" presStyleCnt="6"/>
      <dgm:spPr/>
      <dgm:t>
        <a:bodyPr/>
        <a:lstStyle/>
        <a:p>
          <a:endParaRPr lang="en-US"/>
        </a:p>
      </dgm:t>
    </dgm:pt>
    <dgm:pt modelId="{87D15AE5-20EB-4945-AD46-4F1F6582778C}" type="pres">
      <dgm:prSet presAssocID="{46AA0FBD-977C-4167-B82E-980E986A78E7}" presName="Name21" presStyleCnt="0"/>
      <dgm:spPr/>
    </dgm:pt>
    <dgm:pt modelId="{FF69119A-01D2-4564-9532-18C30BE3EDCA}" type="pres">
      <dgm:prSet presAssocID="{46AA0FBD-977C-4167-B82E-980E986A78E7}" presName="level2Shape" presStyleLbl="node4" presStyleIdx="5" presStyleCnt="6"/>
      <dgm:spPr/>
      <dgm:t>
        <a:bodyPr/>
        <a:lstStyle/>
        <a:p>
          <a:endParaRPr lang="en-US"/>
        </a:p>
      </dgm:t>
    </dgm:pt>
    <dgm:pt modelId="{2CA172E7-5EB3-4677-AC62-97C3EC69B048}" type="pres">
      <dgm:prSet presAssocID="{46AA0FBD-977C-4167-B82E-980E986A78E7}" presName="hierChild3" presStyleCnt="0"/>
      <dgm:spPr/>
    </dgm:pt>
    <dgm:pt modelId="{66361A5E-F819-4D66-8E7A-CDB0EA0DFE0D}" type="pres">
      <dgm:prSet presAssocID="{070A0BF8-2B2C-41DF-BA34-2BFA6906F56C}" presName="bgShapesFlow" presStyleCnt="0"/>
      <dgm:spPr/>
    </dgm:pt>
  </dgm:ptLst>
  <dgm:cxnLst>
    <dgm:cxn modelId="{125A5460-F42D-4996-AA07-6FB5C3154274}" type="presOf" srcId="{08DD4011-CC3C-41FC-86FA-9095FD565CC2}" destId="{24A41663-E5AC-44C0-95CD-B77172F3FB8C}" srcOrd="0" destOrd="0" presId="urn:microsoft.com/office/officeart/2005/8/layout/hierarchy6"/>
    <dgm:cxn modelId="{2A70F794-7C63-4AD9-A98C-DD46BA556982}" type="presOf" srcId="{593E3D5C-307F-4965-9CC2-0D81592CE23F}" destId="{786A0CE0-DC87-49AB-B3FD-4782CDAD1A1F}" srcOrd="0" destOrd="0" presId="urn:microsoft.com/office/officeart/2005/8/layout/hierarchy6"/>
    <dgm:cxn modelId="{EE8403C7-140D-4AAA-8924-504706B8813E}" type="presOf" srcId="{70D08406-6127-403B-8588-15D57AEE2C9D}" destId="{A0C6569F-31D8-4B9A-9458-8D07117EB583}" srcOrd="0" destOrd="0" presId="urn:microsoft.com/office/officeart/2005/8/layout/hierarchy6"/>
    <dgm:cxn modelId="{7A44A005-C2C8-434E-8081-CAC6B2560F8E}" srcId="{2F296A50-DBB3-492C-B582-51497963044D}" destId="{798AB1B8-8EF6-44E7-8C0C-2DF9093CE1D4}" srcOrd="0" destOrd="0" parTransId="{04C9AE3F-033A-49E9-A3C5-981F58CECFDA}" sibTransId="{38336A0F-7E18-448C-94D6-14587EA1CCD0}"/>
    <dgm:cxn modelId="{31496F61-6D4B-4EBD-8AB9-F72E17511CAF}" srcId="{70D08406-6127-403B-8588-15D57AEE2C9D}" destId="{94F9EE67-1EE9-4B79-B059-EC74A95BBA8E}" srcOrd="0" destOrd="0" parTransId="{6A436E7E-DEB0-4489-BBD1-40F717FEF6A2}" sibTransId="{1F7E336A-7ED5-4435-9E79-871E686482C5}"/>
    <dgm:cxn modelId="{61192A44-A9D9-4292-B5D6-89EF58C3EB79}" type="presOf" srcId="{04C9AE3F-033A-49E9-A3C5-981F58CECFDA}" destId="{2A2C943A-7028-4321-8D90-879574554C7A}" srcOrd="0" destOrd="0" presId="urn:microsoft.com/office/officeart/2005/8/layout/hierarchy6"/>
    <dgm:cxn modelId="{1D226C24-B9C2-4A08-BEAB-3474553DEA1C}" srcId="{9623D42C-4AEE-426F-8534-B40AC3802A96}" destId="{2F296A50-DBB3-492C-B582-51497963044D}" srcOrd="1" destOrd="0" parTransId="{123127BE-DF65-45AE-A188-F1E633F35552}" sibTransId="{F24199FC-40F3-4221-82D5-B15EF89D43ED}"/>
    <dgm:cxn modelId="{0268B051-5F20-430E-B1E4-B68A2D6BA35E}" type="presOf" srcId="{070A0BF8-2B2C-41DF-BA34-2BFA6906F56C}" destId="{8307A4A7-82AE-4510-B868-1A2CE1D68451}" srcOrd="0" destOrd="0" presId="urn:microsoft.com/office/officeart/2005/8/layout/hierarchy6"/>
    <dgm:cxn modelId="{3FEB093F-2A3F-402E-84D8-BC75F5D97EA6}" type="presOf" srcId="{3B74F9F3-3A57-41A0-A881-54E6864418DA}" destId="{43E22452-DB04-4739-8BFC-CEECD8216194}" srcOrd="0" destOrd="0" presId="urn:microsoft.com/office/officeart/2005/8/layout/hierarchy6"/>
    <dgm:cxn modelId="{2C994768-8D61-430C-A26F-CE9A04F4D604}" type="presOf" srcId="{E5785072-7DF5-4988-AF5A-4FFDF55CF72C}" destId="{4495DC61-71B7-4014-8151-31901298E793}" srcOrd="0" destOrd="0" presId="urn:microsoft.com/office/officeart/2005/8/layout/hierarchy6"/>
    <dgm:cxn modelId="{1EC1AD8B-2FDD-4608-9516-07AD06F6F420}" srcId="{3B74F9F3-3A57-41A0-A881-54E6864418DA}" destId="{CD5D2D5F-358E-4235-847A-1556FBFA06B1}" srcOrd="0" destOrd="0" parTransId="{BF67CF51-F525-43F8-ABA9-88955E1964D4}" sibTransId="{5A45FEAD-B212-4ADA-A806-F68079FECEC2}"/>
    <dgm:cxn modelId="{48A18591-A754-4BB6-9699-47134A0E8582}" type="presOf" srcId="{6BAD3123-248E-4C3A-A7A2-B9BFF45A2A30}" destId="{6B62B253-3F44-4019-B563-C08EC0114249}" srcOrd="0" destOrd="0" presId="urn:microsoft.com/office/officeart/2005/8/layout/hierarchy6"/>
    <dgm:cxn modelId="{24DC9D75-F7EC-4896-AFD3-35C664148332}" srcId="{9623D42C-4AEE-426F-8534-B40AC3802A96}" destId="{3B74F9F3-3A57-41A0-A881-54E6864418DA}" srcOrd="2" destOrd="0" parTransId="{E510B20B-6A09-4C6D-8923-92789E36903F}" sibTransId="{2CF09F16-58F2-4C7A-AE73-D49BBA841F67}"/>
    <dgm:cxn modelId="{70497863-82B7-4E10-812B-EBD5F1C6B413}" srcId="{798AB1B8-8EF6-44E7-8C0C-2DF9093CE1D4}" destId="{8DC1AB8C-3091-424C-8314-FEA1919BFCD1}" srcOrd="0" destOrd="0" parTransId="{6BAD3123-248E-4C3A-A7A2-B9BFF45A2A30}" sibTransId="{2ECD5A12-0607-4DAF-8B31-4DA87DEA47D5}"/>
    <dgm:cxn modelId="{FA40685F-ED19-45DC-94E3-FF12040556F6}" type="presOf" srcId="{57F1CBED-8384-41B3-BDAF-BB6C31A04119}" destId="{A7E34BB7-3FB6-4D6A-9BB9-82A5A8E0D363}" srcOrd="0" destOrd="0" presId="urn:microsoft.com/office/officeart/2005/8/layout/hierarchy6"/>
    <dgm:cxn modelId="{8A227D1F-96B3-438B-B8D8-153E70E59441}" type="presOf" srcId="{6A436E7E-DEB0-4489-BBD1-40F717FEF6A2}" destId="{F363A512-7D7A-47FF-8055-5F91DB33EAEA}" srcOrd="0" destOrd="0" presId="urn:microsoft.com/office/officeart/2005/8/layout/hierarchy6"/>
    <dgm:cxn modelId="{DA99D645-3B48-402E-B17E-5CD9EEFEC4AA}" type="presOf" srcId="{CD5D2D5F-358E-4235-847A-1556FBFA06B1}" destId="{E11C1072-0830-47A2-8D1A-9A947C31A72F}"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08FB7B78-C68D-4098-9015-40CD8201E76F}" type="presOf" srcId="{46AA0FBD-977C-4167-B82E-980E986A78E7}" destId="{FF69119A-01D2-4564-9532-18C30BE3EDCA}" srcOrd="0" destOrd="0" presId="urn:microsoft.com/office/officeart/2005/8/layout/hierarchy6"/>
    <dgm:cxn modelId="{3F04EAD3-550C-4443-922E-CEC5789D184C}" srcId="{CD5D2D5F-358E-4235-847A-1556FBFA06B1}" destId="{46AA0FBD-977C-4167-B82E-980E986A78E7}" srcOrd="0" destOrd="0" parTransId="{E5785072-7DF5-4988-AF5A-4FFDF55CF72C}" sibTransId="{0E3421BE-576B-44AE-9F22-BCB967AEBF53}"/>
    <dgm:cxn modelId="{ECF1F23D-5648-409F-8FD2-1FF570DEB8DF}" type="presOf" srcId="{65114F04-34E4-4609-ABDA-E2362F00DE05}" destId="{5C8F9163-FB38-475A-B08B-5A974CD0EFB5}" srcOrd="0" destOrd="0" presId="urn:microsoft.com/office/officeart/2005/8/layout/hierarchy6"/>
    <dgm:cxn modelId="{C8CC998B-FF3B-467E-B15B-750A605EBA34}" type="presOf" srcId="{798AB1B8-8EF6-44E7-8C0C-2DF9093CE1D4}" destId="{74203E39-C170-4FD6-B433-849CEDE64C9F}" srcOrd="0" destOrd="0" presId="urn:microsoft.com/office/officeart/2005/8/layout/hierarchy6"/>
    <dgm:cxn modelId="{20D3D4C4-8D7F-43E1-A437-D838D4D268C7}" type="presOf" srcId="{123127BE-DF65-45AE-A188-F1E633F35552}" destId="{D9782D8B-A2DF-4E32-B026-1B1F42EB29AF}" srcOrd="0" destOrd="0" presId="urn:microsoft.com/office/officeart/2005/8/layout/hierarchy6"/>
    <dgm:cxn modelId="{B0A457A9-B582-40D1-8CDD-D8B6A1207DCE}" type="presOf" srcId="{53AF0475-4A68-407F-8D52-770E139DB8A3}" destId="{41E8C97F-791D-4C20-9355-2A6496286FF1}" srcOrd="0" destOrd="0" presId="urn:microsoft.com/office/officeart/2005/8/layout/hierarchy6"/>
    <dgm:cxn modelId="{32734B63-5B1C-411A-BE78-19C54C3CE468}" type="presOf" srcId="{BF67CF51-F525-43F8-ABA9-88955E1964D4}" destId="{BB0F9B26-7FE2-4EEC-9D2B-EF03806F2F92}" srcOrd="0" destOrd="0" presId="urn:microsoft.com/office/officeart/2005/8/layout/hierarchy6"/>
    <dgm:cxn modelId="{9F5D5925-B114-441B-9568-805FC5FC0466}" type="presOf" srcId="{2F296A50-DBB3-492C-B582-51497963044D}" destId="{E7E65496-27AC-43A3-9085-25CC4AA3A1CE}"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81BB4273-C9B3-4AFD-93C0-86F8D01C4705}" srcId="{593E3D5C-307F-4965-9CC2-0D81592CE23F}" destId="{70D08406-6127-403B-8588-15D57AEE2C9D}" srcOrd="0" destOrd="0" parTransId="{65114F04-34E4-4609-ABDA-E2362F00DE05}" sibTransId="{4A927BCC-6F98-4B4D-9123-F2B3EDCD16AF}"/>
    <dgm:cxn modelId="{BE1F3A66-6CB6-43F6-AB40-DFE3C339FC0C}" type="presOf" srcId="{8DC1AB8C-3091-424C-8314-FEA1919BFCD1}" destId="{6E8F03FD-45D0-4A38-9DAA-116754A7C962}" srcOrd="0" destOrd="0" presId="urn:microsoft.com/office/officeart/2005/8/layout/hierarchy6"/>
    <dgm:cxn modelId="{FDE8DED7-1BC9-477B-8F61-F61479B6FED9}" srcId="{070A0BF8-2B2C-41DF-BA34-2BFA6906F56C}" destId="{53AF0475-4A68-407F-8D52-770E139DB8A3}" srcOrd="0" destOrd="0" parTransId="{A3491286-8FCC-4B4D-AE0E-0D824FC90727}" sibTransId="{97FBD758-4F99-469A-B00F-796971D218EE}"/>
    <dgm:cxn modelId="{6389B400-894A-4DB6-A56A-F55980196F44}" type="presOf" srcId="{94F9EE67-1EE9-4B79-B059-EC74A95BBA8E}" destId="{B384397A-0D94-4582-8D25-F220D6BDC8E9}" srcOrd="0" destOrd="0" presId="urn:microsoft.com/office/officeart/2005/8/layout/hierarchy6"/>
    <dgm:cxn modelId="{C43A63F8-F851-4A54-8203-987E236C7149}" type="presOf" srcId="{E510B20B-6A09-4C6D-8923-92789E36903F}" destId="{A67CC4E4-A293-41BB-A7F3-15EC5769D22A}" srcOrd="0" destOrd="0" presId="urn:microsoft.com/office/officeart/2005/8/layout/hierarchy6"/>
    <dgm:cxn modelId="{600D74B1-D457-4B68-A994-12E814AA4C79}" type="presOf" srcId="{9623D42C-4AEE-426F-8534-B40AC3802A96}" destId="{A2B6A216-24D2-4872-B5A9-D830EF42ED07}" srcOrd="0" destOrd="0" presId="urn:microsoft.com/office/officeart/2005/8/layout/hierarchy6"/>
    <dgm:cxn modelId="{1E374242-D437-40DA-B20C-2FF29678E893}" type="presParOf" srcId="{8307A4A7-82AE-4510-B868-1A2CE1D68451}" destId="{1D91668D-3101-4F0A-B55A-389B4DAE3765}" srcOrd="0" destOrd="0" presId="urn:microsoft.com/office/officeart/2005/8/layout/hierarchy6"/>
    <dgm:cxn modelId="{C8447C9A-7EAE-4611-865A-268C47072120}" type="presParOf" srcId="{1D91668D-3101-4F0A-B55A-389B4DAE3765}" destId="{BD151EC4-D80B-49BD-BCA5-5D555F723F5B}" srcOrd="0" destOrd="0" presId="urn:microsoft.com/office/officeart/2005/8/layout/hierarchy6"/>
    <dgm:cxn modelId="{38CE4727-BF0F-4C27-9A77-2742F2D9CCB1}" type="presParOf" srcId="{BD151EC4-D80B-49BD-BCA5-5D555F723F5B}" destId="{122D17A9-EF72-4BF3-8165-5682E518162B}" srcOrd="0" destOrd="0" presId="urn:microsoft.com/office/officeart/2005/8/layout/hierarchy6"/>
    <dgm:cxn modelId="{105506EF-FD20-4159-A193-3374795D3492}" type="presParOf" srcId="{122D17A9-EF72-4BF3-8165-5682E518162B}" destId="{41E8C97F-791D-4C20-9355-2A6496286FF1}" srcOrd="0" destOrd="0" presId="urn:microsoft.com/office/officeart/2005/8/layout/hierarchy6"/>
    <dgm:cxn modelId="{F39071EA-0B45-4426-9632-2EE905591EB6}" type="presParOf" srcId="{122D17A9-EF72-4BF3-8165-5682E518162B}" destId="{090C1862-D6F1-4AF5-A54A-61D5AC8A77D0}" srcOrd="1" destOrd="0" presId="urn:microsoft.com/office/officeart/2005/8/layout/hierarchy6"/>
    <dgm:cxn modelId="{AFEF247C-D4BC-4505-9644-AB1F1B5E2491}" type="presParOf" srcId="{090C1862-D6F1-4AF5-A54A-61D5AC8A77D0}" destId="{24A41663-E5AC-44C0-95CD-B77172F3FB8C}" srcOrd="0" destOrd="0" presId="urn:microsoft.com/office/officeart/2005/8/layout/hierarchy6"/>
    <dgm:cxn modelId="{6FDE3D3E-9A99-489C-BCDB-C65A841CC091}" type="presParOf" srcId="{090C1862-D6F1-4AF5-A54A-61D5AC8A77D0}" destId="{E3BFBA9C-42D3-4D58-B25C-9EB019529A71}" srcOrd="1" destOrd="0" presId="urn:microsoft.com/office/officeart/2005/8/layout/hierarchy6"/>
    <dgm:cxn modelId="{599D124E-9C2C-4B53-9866-8D4558CD5D36}" type="presParOf" srcId="{E3BFBA9C-42D3-4D58-B25C-9EB019529A71}" destId="{A2B6A216-24D2-4872-B5A9-D830EF42ED07}" srcOrd="0" destOrd="0" presId="urn:microsoft.com/office/officeart/2005/8/layout/hierarchy6"/>
    <dgm:cxn modelId="{446838AA-B056-4072-9797-B98D82D68666}" type="presParOf" srcId="{E3BFBA9C-42D3-4D58-B25C-9EB019529A71}" destId="{16380EC8-2510-473D-834B-FB6B77DEBD5B}" srcOrd="1" destOrd="0" presId="urn:microsoft.com/office/officeart/2005/8/layout/hierarchy6"/>
    <dgm:cxn modelId="{AEFD5D4A-D0E4-4D63-8085-2E115E43A64D}" type="presParOf" srcId="{16380EC8-2510-473D-834B-FB6B77DEBD5B}" destId="{A7E34BB7-3FB6-4D6A-9BB9-82A5A8E0D363}" srcOrd="0" destOrd="0" presId="urn:microsoft.com/office/officeart/2005/8/layout/hierarchy6"/>
    <dgm:cxn modelId="{1339A692-79BD-441E-84C6-1371FF71539B}" type="presParOf" srcId="{16380EC8-2510-473D-834B-FB6B77DEBD5B}" destId="{0AF25418-D218-4A16-8333-A472ABB0B291}" srcOrd="1" destOrd="0" presId="urn:microsoft.com/office/officeart/2005/8/layout/hierarchy6"/>
    <dgm:cxn modelId="{218A7838-C34E-43F9-96FB-FD47374A6E09}" type="presParOf" srcId="{0AF25418-D218-4A16-8333-A472ABB0B291}" destId="{786A0CE0-DC87-49AB-B3FD-4782CDAD1A1F}" srcOrd="0" destOrd="0" presId="urn:microsoft.com/office/officeart/2005/8/layout/hierarchy6"/>
    <dgm:cxn modelId="{27F25734-4BE2-423C-B505-4451F473F46F}" type="presParOf" srcId="{0AF25418-D218-4A16-8333-A472ABB0B291}" destId="{D7CB451D-F17C-48CA-ACB7-253318CC385B}" srcOrd="1" destOrd="0" presId="urn:microsoft.com/office/officeart/2005/8/layout/hierarchy6"/>
    <dgm:cxn modelId="{C84F2396-0379-4D22-9D11-668CA21E3331}" type="presParOf" srcId="{D7CB451D-F17C-48CA-ACB7-253318CC385B}" destId="{5C8F9163-FB38-475A-B08B-5A974CD0EFB5}" srcOrd="0" destOrd="0" presId="urn:microsoft.com/office/officeart/2005/8/layout/hierarchy6"/>
    <dgm:cxn modelId="{1FA23B86-5675-4E60-98EA-45782E90BB9E}" type="presParOf" srcId="{D7CB451D-F17C-48CA-ACB7-253318CC385B}" destId="{D3F02CF6-DEAF-4524-9308-A429D89C17CB}" srcOrd="1" destOrd="0" presId="urn:microsoft.com/office/officeart/2005/8/layout/hierarchy6"/>
    <dgm:cxn modelId="{85026CAC-9382-4EA3-AF31-29AF12CB28C1}" type="presParOf" srcId="{D3F02CF6-DEAF-4524-9308-A429D89C17CB}" destId="{A0C6569F-31D8-4B9A-9458-8D07117EB583}" srcOrd="0" destOrd="0" presId="urn:microsoft.com/office/officeart/2005/8/layout/hierarchy6"/>
    <dgm:cxn modelId="{AB73C951-EA9C-49CF-AD75-C335070C80CE}" type="presParOf" srcId="{D3F02CF6-DEAF-4524-9308-A429D89C17CB}" destId="{9532A76F-8D55-439D-96D2-DD02CA1E5DF8}" srcOrd="1" destOrd="0" presId="urn:microsoft.com/office/officeart/2005/8/layout/hierarchy6"/>
    <dgm:cxn modelId="{66F1325F-15A3-4ED5-A61A-ED5CF551DF52}" type="presParOf" srcId="{9532A76F-8D55-439D-96D2-DD02CA1E5DF8}" destId="{F363A512-7D7A-47FF-8055-5F91DB33EAEA}" srcOrd="0" destOrd="0" presId="urn:microsoft.com/office/officeart/2005/8/layout/hierarchy6"/>
    <dgm:cxn modelId="{C8E7FB09-6B69-46D8-BF32-3495C7C88383}" type="presParOf" srcId="{9532A76F-8D55-439D-96D2-DD02CA1E5DF8}" destId="{A5E1595C-1A50-443D-8EAB-908F920C67F7}" srcOrd="1" destOrd="0" presId="urn:microsoft.com/office/officeart/2005/8/layout/hierarchy6"/>
    <dgm:cxn modelId="{5A8E15A8-3CDD-4D94-A150-779EA5E5CB0B}" type="presParOf" srcId="{A5E1595C-1A50-443D-8EAB-908F920C67F7}" destId="{B384397A-0D94-4582-8D25-F220D6BDC8E9}" srcOrd="0" destOrd="0" presId="urn:microsoft.com/office/officeart/2005/8/layout/hierarchy6"/>
    <dgm:cxn modelId="{E724103C-1A1F-4C77-8CA5-44B7A1DE57EF}" type="presParOf" srcId="{A5E1595C-1A50-443D-8EAB-908F920C67F7}" destId="{05DE21DD-DFA6-41C9-BA6E-C22CA4D0A6B0}" srcOrd="1" destOrd="0" presId="urn:microsoft.com/office/officeart/2005/8/layout/hierarchy6"/>
    <dgm:cxn modelId="{BFA9DDA7-171B-4CBB-83B3-B46EB4F5C9DC}" type="presParOf" srcId="{16380EC8-2510-473D-834B-FB6B77DEBD5B}" destId="{D9782D8B-A2DF-4E32-B026-1B1F42EB29AF}" srcOrd="2" destOrd="0" presId="urn:microsoft.com/office/officeart/2005/8/layout/hierarchy6"/>
    <dgm:cxn modelId="{D8460FBE-8DC1-4763-B540-D86378EB9604}" type="presParOf" srcId="{16380EC8-2510-473D-834B-FB6B77DEBD5B}" destId="{B9E9DA77-3319-461E-AA14-C09F0A563580}" srcOrd="3" destOrd="0" presId="urn:microsoft.com/office/officeart/2005/8/layout/hierarchy6"/>
    <dgm:cxn modelId="{62D1F950-DEEC-4AF3-ADC6-7A5DF2276582}" type="presParOf" srcId="{B9E9DA77-3319-461E-AA14-C09F0A563580}" destId="{E7E65496-27AC-43A3-9085-25CC4AA3A1CE}" srcOrd="0" destOrd="0" presId="urn:microsoft.com/office/officeart/2005/8/layout/hierarchy6"/>
    <dgm:cxn modelId="{07A154BA-BCD0-4002-B335-660C4DC0B43F}" type="presParOf" srcId="{B9E9DA77-3319-461E-AA14-C09F0A563580}" destId="{82BF950F-4884-4B43-B77D-0E4708BF5D40}" srcOrd="1" destOrd="0" presId="urn:microsoft.com/office/officeart/2005/8/layout/hierarchy6"/>
    <dgm:cxn modelId="{6BD6D3AA-B989-414F-AF96-ADB9F532BEAE}" type="presParOf" srcId="{82BF950F-4884-4B43-B77D-0E4708BF5D40}" destId="{2A2C943A-7028-4321-8D90-879574554C7A}" srcOrd="0" destOrd="0" presId="urn:microsoft.com/office/officeart/2005/8/layout/hierarchy6"/>
    <dgm:cxn modelId="{145C6762-7144-4C94-9BD4-4D4124B9EC4D}" type="presParOf" srcId="{82BF950F-4884-4B43-B77D-0E4708BF5D40}" destId="{BD87EE7E-D780-4010-B076-16CB455B232D}" srcOrd="1" destOrd="0" presId="urn:microsoft.com/office/officeart/2005/8/layout/hierarchy6"/>
    <dgm:cxn modelId="{01B4EFD1-3BAD-4255-B131-C568ED573E7C}" type="presParOf" srcId="{BD87EE7E-D780-4010-B076-16CB455B232D}" destId="{74203E39-C170-4FD6-B433-849CEDE64C9F}" srcOrd="0" destOrd="0" presId="urn:microsoft.com/office/officeart/2005/8/layout/hierarchy6"/>
    <dgm:cxn modelId="{31C1F031-52D7-44A3-AAAA-164A620831E4}" type="presParOf" srcId="{BD87EE7E-D780-4010-B076-16CB455B232D}" destId="{37E20B26-4F93-4F7F-901C-917B02D470D9}" srcOrd="1" destOrd="0" presId="urn:microsoft.com/office/officeart/2005/8/layout/hierarchy6"/>
    <dgm:cxn modelId="{24C72691-1F8C-4666-8A4B-761074212BB8}" type="presParOf" srcId="{37E20B26-4F93-4F7F-901C-917B02D470D9}" destId="{6B62B253-3F44-4019-B563-C08EC0114249}" srcOrd="0" destOrd="0" presId="urn:microsoft.com/office/officeart/2005/8/layout/hierarchy6"/>
    <dgm:cxn modelId="{A1A5E351-1ACA-4CC2-AE4F-6CDF72FC978A}" type="presParOf" srcId="{37E20B26-4F93-4F7F-901C-917B02D470D9}" destId="{D26B5343-49AC-45DD-AD27-E45700B91A8A}" srcOrd="1" destOrd="0" presId="urn:microsoft.com/office/officeart/2005/8/layout/hierarchy6"/>
    <dgm:cxn modelId="{1FAF6925-A4E3-4137-A6B1-B797CB91BE84}" type="presParOf" srcId="{D26B5343-49AC-45DD-AD27-E45700B91A8A}" destId="{6E8F03FD-45D0-4A38-9DAA-116754A7C962}" srcOrd="0" destOrd="0" presId="urn:microsoft.com/office/officeart/2005/8/layout/hierarchy6"/>
    <dgm:cxn modelId="{3A13EA20-1E70-49EB-90E1-CE324AE71C63}" type="presParOf" srcId="{D26B5343-49AC-45DD-AD27-E45700B91A8A}" destId="{44DA3917-E73E-4288-A670-B25E9B2B30B1}" srcOrd="1" destOrd="0" presId="urn:microsoft.com/office/officeart/2005/8/layout/hierarchy6"/>
    <dgm:cxn modelId="{90EE54CC-8504-494F-B887-ECAB796C7D16}" type="presParOf" srcId="{16380EC8-2510-473D-834B-FB6B77DEBD5B}" destId="{A67CC4E4-A293-41BB-A7F3-15EC5769D22A}" srcOrd="4" destOrd="0" presId="urn:microsoft.com/office/officeart/2005/8/layout/hierarchy6"/>
    <dgm:cxn modelId="{AC6806E7-D0BC-467F-9E15-627A104C8340}" type="presParOf" srcId="{16380EC8-2510-473D-834B-FB6B77DEBD5B}" destId="{8037EBC1-9453-4983-9DBD-C5C5A4EB8484}" srcOrd="5" destOrd="0" presId="urn:microsoft.com/office/officeart/2005/8/layout/hierarchy6"/>
    <dgm:cxn modelId="{20DE15FF-7E15-4C22-81D0-536CEBF2152A}" type="presParOf" srcId="{8037EBC1-9453-4983-9DBD-C5C5A4EB8484}" destId="{43E22452-DB04-4739-8BFC-CEECD8216194}" srcOrd="0" destOrd="0" presId="urn:microsoft.com/office/officeart/2005/8/layout/hierarchy6"/>
    <dgm:cxn modelId="{F83DAE3A-0434-4FAA-B218-62BE80827F07}" type="presParOf" srcId="{8037EBC1-9453-4983-9DBD-C5C5A4EB8484}" destId="{943E0C2E-7D15-422D-8BEE-B715D4CD1407}" srcOrd="1" destOrd="0" presId="urn:microsoft.com/office/officeart/2005/8/layout/hierarchy6"/>
    <dgm:cxn modelId="{E819C75D-473B-4972-802E-A28B66E27DD8}" type="presParOf" srcId="{943E0C2E-7D15-422D-8BEE-B715D4CD1407}" destId="{BB0F9B26-7FE2-4EEC-9D2B-EF03806F2F92}" srcOrd="0" destOrd="0" presId="urn:microsoft.com/office/officeart/2005/8/layout/hierarchy6"/>
    <dgm:cxn modelId="{1407C752-01AB-436D-B8B5-379FDAA5D057}" type="presParOf" srcId="{943E0C2E-7D15-422D-8BEE-B715D4CD1407}" destId="{44B00E01-2351-448A-86A0-63C2BE59749D}" srcOrd="1" destOrd="0" presId="urn:microsoft.com/office/officeart/2005/8/layout/hierarchy6"/>
    <dgm:cxn modelId="{F756D3A1-208A-4F9D-B397-AE4661633214}" type="presParOf" srcId="{44B00E01-2351-448A-86A0-63C2BE59749D}" destId="{E11C1072-0830-47A2-8D1A-9A947C31A72F}" srcOrd="0" destOrd="0" presId="urn:microsoft.com/office/officeart/2005/8/layout/hierarchy6"/>
    <dgm:cxn modelId="{301A08F8-6CDB-4AAF-9CFC-4B2B824EC61C}" type="presParOf" srcId="{44B00E01-2351-448A-86A0-63C2BE59749D}" destId="{9404E0BC-4BB0-4A67-8F0C-A33FFDFE80AE}" srcOrd="1" destOrd="0" presId="urn:microsoft.com/office/officeart/2005/8/layout/hierarchy6"/>
    <dgm:cxn modelId="{F3D6E34A-B1EE-4CEB-B665-2BF3C172332B}" type="presParOf" srcId="{9404E0BC-4BB0-4A67-8F0C-A33FFDFE80AE}" destId="{4495DC61-71B7-4014-8151-31901298E793}" srcOrd="0" destOrd="0" presId="urn:microsoft.com/office/officeart/2005/8/layout/hierarchy6"/>
    <dgm:cxn modelId="{E1420A8B-6E2B-4FFB-B814-990F9567F3A9}" type="presParOf" srcId="{9404E0BC-4BB0-4A67-8F0C-A33FFDFE80AE}" destId="{87D15AE5-20EB-4945-AD46-4F1F6582778C}" srcOrd="1" destOrd="0" presId="urn:microsoft.com/office/officeart/2005/8/layout/hierarchy6"/>
    <dgm:cxn modelId="{ADE6B42C-86B5-4590-AC22-2513B90C1FB8}" type="presParOf" srcId="{87D15AE5-20EB-4945-AD46-4F1F6582778C}" destId="{FF69119A-01D2-4564-9532-18C30BE3EDCA}" srcOrd="0" destOrd="0" presId="urn:microsoft.com/office/officeart/2005/8/layout/hierarchy6"/>
    <dgm:cxn modelId="{C4080C4B-42E5-45DF-9C0B-F97A0310073F}" type="presParOf" srcId="{87D15AE5-20EB-4945-AD46-4F1F6582778C}" destId="{2CA172E7-5EB3-4677-AC62-97C3EC69B048}" srcOrd="1" destOrd="0" presId="urn:microsoft.com/office/officeart/2005/8/layout/hierarchy6"/>
    <dgm:cxn modelId="{27D5D2F7-B160-4D01-A431-13B28E74CA5B}"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07C6FBBF-A837-4E6A-8054-B030F7A45708}">
      <dgm:prSet phldrT="[Text]"/>
      <dgm:spPr/>
      <dgm:t>
        <a:bodyPr/>
        <a:lstStyle/>
        <a:p>
          <a:r>
            <a:rPr lang="en-US" dirty="0" smtClean="0"/>
            <a:t>Molecules</a:t>
          </a:r>
          <a:endParaRPr lang="en-US" dirty="0"/>
        </a:p>
      </dgm:t>
    </dgm:pt>
    <dgm:pt modelId="{D6025407-01B4-49CD-A448-253C8E74D0CB}" type="parTrans" cxnId="{AFCA6794-C566-4B7B-B513-BABF7659EF03}">
      <dgm:prSet/>
      <dgm:spPr/>
      <dgm:t>
        <a:bodyPr/>
        <a:lstStyle/>
        <a:p>
          <a:endParaRPr lang="en-US"/>
        </a:p>
      </dgm:t>
    </dgm:pt>
    <dgm:pt modelId="{072E6B57-901A-41C6-ABEC-C09818299601}" type="sibTrans" cxnId="{AFCA6794-C566-4B7B-B513-BABF7659EF03}">
      <dgm:prSet/>
      <dgm:spPr/>
      <dgm:t>
        <a:bodyPr/>
        <a:lstStyle/>
        <a:p>
          <a:endParaRPr lang="en-US"/>
        </a:p>
      </dgm:t>
    </dgm:pt>
    <dgm:pt modelId="{1BD9D42A-4F86-4E84-9BA2-4941CA6734B2}">
      <dgm:prSet phldrT="[Text]"/>
      <dgm:spPr/>
      <dgm:t>
        <a:bodyPr/>
        <a:lstStyle/>
        <a:p>
          <a:r>
            <a:rPr lang="en-US" dirty="0" smtClean="0"/>
            <a:t>Covalent Compounds</a:t>
          </a:r>
          <a:endParaRPr lang="en-US" dirty="0"/>
        </a:p>
      </dgm:t>
    </dgm:pt>
    <dgm:pt modelId="{157303E8-4E40-4EB0-B7C9-CBB9496A7786}" type="parTrans" cxnId="{7C9F6F31-98CA-4CBC-A3D6-890535A6A9A0}">
      <dgm:prSet/>
      <dgm:spPr/>
      <dgm:t>
        <a:bodyPr/>
        <a:lstStyle/>
        <a:p>
          <a:endParaRPr lang="en-US"/>
        </a:p>
      </dgm:t>
    </dgm:pt>
    <dgm:pt modelId="{29B418A6-B556-4C12-8A1A-D928F12DC93E}" type="sibTrans" cxnId="{7C9F6F31-98CA-4CBC-A3D6-890535A6A9A0}">
      <dgm:prSet/>
      <dgm:spPr/>
      <dgm:t>
        <a:bodyPr/>
        <a:lstStyle/>
        <a:p>
          <a:endParaRPr lang="en-US"/>
        </a:p>
      </dgm:t>
    </dgm:pt>
    <dgm:pt modelId="{70D08406-6127-403B-8588-15D57AEE2C9D}">
      <dgm:prSet phldrT="[Text]"/>
      <dgm:spPr/>
      <dgm:t>
        <a:bodyPr/>
        <a:lstStyle/>
        <a:p>
          <a:r>
            <a:rPr lang="en-US" dirty="0" smtClean="0"/>
            <a:t>Single Element</a:t>
          </a:r>
          <a:endParaRPr lang="en-US" dirty="0"/>
        </a:p>
      </dgm:t>
    </dgm:pt>
    <dgm:pt modelId="{65114F04-34E4-4609-ABDA-E2362F00DE05}" type="parTrans" cxnId="{81BB4273-C9B3-4AFD-93C0-86F8D01C4705}">
      <dgm:prSet/>
      <dgm:spPr/>
      <dgm:t>
        <a:bodyPr/>
        <a:lstStyle/>
        <a:p>
          <a:endParaRPr lang="en-US"/>
        </a:p>
      </dgm:t>
    </dgm:pt>
    <dgm:pt modelId="{4A927BCC-6F98-4B4D-9123-F2B3EDCD16AF}" type="sibTrans" cxnId="{81BB4273-C9B3-4AFD-93C0-86F8D01C4705}">
      <dgm:prSet/>
      <dgm:spPr/>
      <dgm:t>
        <a:bodyPr/>
        <a:lstStyle/>
        <a:p>
          <a:endParaRPr lang="en-US"/>
        </a:p>
      </dgm:t>
    </dgm:pt>
    <dgm:pt modelId="{AE077AF5-D093-4187-BA61-6953FF6DD84F}">
      <dgm:prSet phldrT="[Text]"/>
      <dgm:spPr/>
      <dgm:t>
        <a:bodyPr/>
        <a:lstStyle/>
        <a:p>
          <a:r>
            <a:rPr lang="en-US" dirty="0" smtClean="0"/>
            <a:t>Examples:  Hg, Ag, Au</a:t>
          </a:r>
          <a:endParaRPr lang="en-US" dirty="0"/>
        </a:p>
      </dgm:t>
    </dgm:pt>
    <dgm:pt modelId="{3A67F5F9-2479-4841-8440-A669A353AB1F}" type="parTrans" cxnId="{5CBBB93F-DC53-43EB-B533-5B185C076408}">
      <dgm:prSet/>
      <dgm:spPr/>
      <dgm:t>
        <a:bodyPr/>
        <a:lstStyle/>
        <a:p>
          <a:endParaRPr lang="en-US"/>
        </a:p>
      </dgm:t>
    </dgm:pt>
    <dgm:pt modelId="{17CC8A1A-ACD9-42C3-9D90-AC8610F0A5AB}" type="sibTrans" cxnId="{5CBBB93F-DC53-43EB-B533-5B185C076408}">
      <dgm:prSet/>
      <dgm:spPr/>
      <dgm:t>
        <a:bodyPr/>
        <a:lstStyle/>
        <a:p>
          <a:endParaRPr lang="en-US"/>
        </a:p>
      </dgm:t>
    </dgm:pt>
    <dgm:pt modelId="{FA35C4F3-C8ED-4C4A-A3DE-6AD6AB36A07D}">
      <dgm:prSet phldrT="[Text]"/>
      <dgm:spPr/>
      <dgm:t>
        <a:bodyPr/>
        <a:lstStyle/>
        <a:p>
          <a:r>
            <a:rPr lang="en-US" dirty="0" smtClean="0"/>
            <a:t>Formula Units</a:t>
          </a:r>
          <a:endParaRPr lang="en-US" dirty="0"/>
        </a:p>
      </dgm:t>
    </dgm:pt>
    <dgm:pt modelId="{D2F63B98-2496-4DEE-9A24-8B18EE9D2232}" type="parTrans" cxnId="{793B90C4-527B-4E3F-A251-8ACE87993179}">
      <dgm:prSet/>
      <dgm:spPr/>
      <dgm:t>
        <a:bodyPr/>
        <a:lstStyle/>
        <a:p>
          <a:endParaRPr lang="en-US"/>
        </a:p>
      </dgm:t>
    </dgm:pt>
    <dgm:pt modelId="{D0F8502B-E8E0-4AE0-B70E-91DE0F7CE6C5}" type="sibTrans" cxnId="{793B90C4-527B-4E3F-A251-8ACE87993179}">
      <dgm:prSet/>
      <dgm:spPr/>
      <dgm:t>
        <a:bodyPr/>
        <a:lstStyle/>
        <a:p>
          <a:endParaRPr lang="en-US"/>
        </a:p>
      </dgm:t>
    </dgm:pt>
    <dgm:pt modelId="{105D4B4D-603E-401A-B131-9E76FF862560}">
      <dgm:prSet phldrT="[Text]"/>
      <dgm:spPr/>
      <dgm:t>
        <a:bodyPr/>
        <a:lstStyle/>
        <a:p>
          <a:endParaRPr lang="en-US" dirty="0"/>
        </a:p>
      </dgm:t>
    </dgm:pt>
    <dgm:pt modelId="{B628AB85-B42A-4FDF-B08D-CF26AD5DC65C}" type="parTrans" cxnId="{CBEC334C-8DA5-40A8-A766-BA9CD250E50A}">
      <dgm:prSet/>
      <dgm:spPr/>
      <dgm:t>
        <a:bodyPr/>
        <a:lstStyle/>
        <a:p>
          <a:endParaRPr lang="en-US"/>
        </a:p>
      </dgm:t>
    </dgm:pt>
    <dgm:pt modelId="{699D37AB-7295-444D-804F-B0540700337D}" type="sibTrans" cxnId="{CBEC334C-8DA5-40A8-A766-BA9CD250E50A}">
      <dgm:prSet/>
      <dgm:spPr/>
      <dgm:t>
        <a:bodyPr/>
        <a:lstStyle/>
        <a:p>
          <a:endParaRPr lang="en-US"/>
        </a:p>
      </dgm:t>
    </dgm:pt>
    <dgm:pt modelId="{4D27F4CC-07F4-4970-9EC2-0F41DB8551BA}">
      <dgm:prSet phldrT="[Text]"/>
      <dgm:spPr/>
      <dgm:t>
        <a:bodyPr/>
        <a:lstStyle/>
        <a:p>
          <a:endParaRPr lang="en-US" dirty="0"/>
        </a:p>
      </dgm:t>
    </dgm:pt>
    <dgm:pt modelId="{B4473137-2074-4D29-9C9D-B9C9F6569E3B}" type="parTrans" cxnId="{3D1C12C9-29A1-45F4-89DA-A568DBCE4C82}">
      <dgm:prSet/>
      <dgm:spPr/>
      <dgm:t>
        <a:bodyPr/>
        <a:lstStyle/>
        <a:p>
          <a:endParaRPr lang="en-US"/>
        </a:p>
      </dgm:t>
    </dgm:pt>
    <dgm:pt modelId="{8F078625-A922-45E8-A97A-5BE44CDBB431}" type="sibTrans" cxnId="{3D1C12C9-29A1-45F4-89DA-A568DBCE4C82}">
      <dgm:prSet/>
      <dgm:spPr/>
      <dgm:t>
        <a:bodyPr/>
        <a:lstStyle/>
        <a:p>
          <a:endParaRPr lang="en-US"/>
        </a:p>
      </dgm:t>
    </dgm:pt>
    <dgm:pt modelId="{7B981240-CD95-4C40-BB8B-A62B5A23594E}">
      <dgm:prSet phldrT="[Text]"/>
      <dgm:spPr/>
      <dgm:t>
        <a:bodyPr/>
        <a:lstStyle/>
        <a:p>
          <a:endParaRPr lang="en-US" dirty="0"/>
        </a:p>
      </dgm:t>
    </dgm:pt>
    <dgm:pt modelId="{99246770-C775-4268-ADAE-A9E1669AECA7}" type="parTrans" cxnId="{E21AE09E-0787-49DD-8D11-16AA4F02816F}">
      <dgm:prSet/>
      <dgm:spPr/>
      <dgm:t>
        <a:bodyPr/>
        <a:lstStyle/>
        <a:p>
          <a:endParaRPr lang="en-US"/>
        </a:p>
      </dgm:t>
    </dgm:pt>
    <dgm:pt modelId="{1B1F3FC2-82B3-46C0-87EF-58F9B7281833}" type="sibTrans" cxnId="{E21AE09E-0787-49DD-8D11-16AA4F02816F}">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5C8F9163-FB38-475A-B08B-5A974CD0EFB5}" type="pres">
      <dgm:prSet presAssocID="{65114F04-34E4-4609-ABDA-E2362F00DE05}" presName="Name19" presStyleLbl="parChTrans1D4" presStyleIdx="0" presStyleCnt="6"/>
      <dgm:spPr/>
      <dgm:t>
        <a:bodyPr/>
        <a:lstStyle/>
        <a:p>
          <a:endParaRPr lang="en-US"/>
        </a:p>
      </dgm:t>
    </dgm:pt>
    <dgm:pt modelId="{D3F02CF6-DEAF-4524-9308-A429D89C17CB}" type="pres">
      <dgm:prSet presAssocID="{70D08406-6127-403B-8588-15D57AEE2C9D}" presName="Name21" presStyleCnt="0"/>
      <dgm:spPr/>
    </dgm:pt>
    <dgm:pt modelId="{A0C6569F-31D8-4B9A-9458-8D07117EB583}" type="pres">
      <dgm:prSet presAssocID="{70D08406-6127-403B-8588-15D57AEE2C9D}" presName="level2Shape" presStyleLbl="node4" presStyleIdx="0" presStyleCnt="6"/>
      <dgm:spPr/>
      <dgm:t>
        <a:bodyPr/>
        <a:lstStyle/>
        <a:p>
          <a:endParaRPr lang="en-US"/>
        </a:p>
      </dgm:t>
    </dgm:pt>
    <dgm:pt modelId="{9532A76F-8D55-439D-96D2-DD02CA1E5DF8}" type="pres">
      <dgm:prSet presAssocID="{70D08406-6127-403B-8588-15D57AEE2C9D}" presName="hierChild3" presStyleCnt="0"/>
      <dgm:spPr/>
    </dgm:pt>
    <dgm:pt modelId="{291E8BBF-AAAA-4012-83F7-54751FEFD523}" type="pres">
      <dgm:prSet presAssocID="{3A67F5F9-2479-4841-8440-A669A353AB1F}" presName="Name19" presStyleLbl="parChTrans1D4" presStyleIdx="1" presStyleCnt="6"/>
      <dgm:spPr/>
      <dgm:t>
        <a:bodyPr/>
        <a:lstStyle/>
        <a:p>
          <a:endParaRPr lang="en-US"/>
        </a:p>
      </dgm:t>
    </dgm:pt>
    <dgm:pt modelId="{810A9BB2-8C68-4E3F-8D23-2C0B1B6389FF}" type="pres">
      <dgm:prSet presAssocID="{AE077AF5-D093-4187-BA61-6953FF6DD84F}" presName="Name21" presStyleCnt="0"/>
      <dgm:spPr/>
    </dgm:pt>
    <dgm:pt modelId="{8F06E29F-72F2-4CAE-88FF-2EC88320B05B}" type="pres">
      <dgm:prSet presAssocID="{AE077AF5-D093-4187-BA61-6953FF6DD84F}" presName="level2Shape" presStyleLbl="node4" presStyleIdx="1" presStyleCnt="6"/>
      <dgm:spPr/>
      <dgm:t>
        <a:bodyPr/>
        <a:lstStyle/>
        <a:p>
          <a:endParaRPr lang="en-US"/>
        </a:p>
      </dgm:t>
    </dgm:pt>
    <dgm:pt modelId="{CD57008B-1957-4028-98A6-4213AD6CBEBD}" type="pres">
      <dgm:prSet presAssocID="{AE077AF5-D093-4187-BA61-6953FF6DD84F}" presName="hierChild3" presStyleCnt="0"/>
      <dgm:spPr/>
    </dgm:pt>
    <dgm:pt modelId="{534998AD-DC67-49E0-BFD1-1F79EB159775}" type="pres">
      <dgm:prSet presAssocID="{D6025407-01B4-49CD-A448-253C8E74D0CB}" presName="Name19" presStyleLbl="parChTrans1D3" presStyleIdx="1" presStyleCnt="3"/>
      <dgm:spPr/>
      <dgm:t>
        <a:bodyPr/>
        <a:lstStyle/>
        <a:p>
          <a:endParaRPr lang="en-US"/>
        </a:p>
      </dgm:t>
    </dgm:pt>
    <dgm:pt modelId="{6AC3D787-21FA-4B71-A3D5-E62DA63B2588}" type="pres">
      <dgm:prSet presAssocID="{07C6FBBF-A837-4E6A-8054-B030F7A45708}" presName="Name21" presStyleCnt="0"/>
      <dgm:spPr/>
    </dgm:pt>
    <dgm:pt modelId="{774F56A3-5951-465F-98A2-9BF45066C591}" type="pres">
      <dgm:prSet presAssocID="{07C6FBBF-A837-4E6A-8054-B030F7A45708}" presName="level2Shape" presStyleLbl="node3" presStyleIdx="1" presStyleCnt="3"/>
      <dgm:spPr/>
      <dgm:t>
        <a:bodyPr/>
        <a:lstStyle/>
        <a:p>
          <a:endParaRPr lang="en-US"/>
        </a:p>
      </dgm:t>
    </dgm:pt>
    <dgm:pt modelId="{6F2C0F6A-0740-4C55-88FF-9B93E7447930}" type="pres">
      <dgm:prSet presAssocID="{07C6FBBF-A837-4E6A-8054-B030F7A45708}" presName="hierChild3" presStyleCnt="0"/>
      <dgm:spPr/>
    </dgm:pt>
    <dgm:pt modelId="{27493508-F91F-4F8E-AE4A-A6EA512B3075}" type="pres">
      <dgm:prSet presAssocID="{157303E8-4E40-4EB0-B7C9-CBB9496A7786}" presName="Name19" presStyleLbl="parChTrans1D4" presStyleIdx="2" presStyleCnt="6"/>
      <dgm:spPr/>
      <dgm:t>
        <a:bodyPr/>
        <a:lstStyle/>
        <a:p>
          <a:endParaRPr lang="en-US"/>
        </a:p>
      </dgm:t>
    </dgm:pt>
    <dgm:pt modelId="{F8C33645-18BD-4DA4-8D9C-5904983E2E21}" type="pres">
      <dgm:prSet presAssocID="{1BD9D42A-4F86-4E84-9BA2-4941CA6734B2}" presName="Name21" presStyleCnt="0"/>
      <dgm:spPr/>
    </dgm:pt>
    <dgm:pt modelId="{25C65122-97D5-4C6E-A6D9-7FC6580B35CB}" type="pres">
      <dgm:prSet presAssocID="{1BD9D42A-4F86-4E84-9BA2-4941CA6734B2}" presName="level2Shape" presStyleLbl="node4" presStyleIdx="2" presStyleCnt="6"/>
      <dgm:spPr/>
      <dgm:t>
        <a:bodyPr/>
        <a:lstStyle/>
        <a:p>
          <a:endParaRPr lang="en-US"/>
        </a:p>
      </dgm:t>
    </dgm:pt>
    <dgm:pt modelId="{825E8A90-B720-44DE-AF48-0FB4222DF193}" type="pres">
      <dgm:prSet presAssocID="{1BD9D42A-4F86-4E84-9BA2-4941CA6734B2}" presName="hierChild3" presStyleCnt="0"/>
      <dgm:spPr/>
    </dgm:pt>
    <dgm:pt modelId="{E360EDCE-24B1-46B9-88DD-A77A333636A0}" type="pres">
      <dgm:prSet presAssocID="{B628AB85-B42A-4FDF-B08D-CF26AD5DC65C}" presName="Name19" presStyleLbl="parChTrans1D4" presStyleIdx="3" presStyleCnt="6"/>
      <dgm:spPr/>
      <dgm:t>
        <a:bodyPr/>
        <a:lstStyle/>
        <a:p>
          <a:endParaRPr lang="en-US"/>
        </a:p>
      </dgm:t>
    </dgm:pt>
    <dgm:pt modelId="{9BBCDCC0-9AFE-493E-9013-C914B9DC28DF}" type="pres">
      <dgm:prSet presAssocID="{105D4B4D-603E-401A-B131-9E76FF862560}" presName="Name21" presStyleCnt="0"/>
      <dgm:spPr/>
    </dgm:pt>
    <dgm:pt modelId="{253F0A87-6C21-4BA4-A7F8-8F3B30E8F2E2}" type="pres">
      <dgm:prSet presAssocID="{105D4B4D-603E-401A-B131-9E76FF862560}" presName="level2Shape" presStyleLbl="node4" presStyleIdx="3" presStyleCnt="6"/>
      <dgm:spPr/>
      <dgm:t>
        <a:bodyPr/>
        <a:lstStyle/>
        <a:p>
          <a:endParaRPr lang="en-US"/>
        </a:p>
      </dgm:t>
    </dgm:pt>
    <dgm:pt modelId="{A71F3290-50C3-47F9-9844-2A42EAB59518}" type="pres">
      <dgm:prSet presAssocID="{105D4B4D-603E-401A-B131-9E76FF862560}" presName="hierChild3" presStyleCnt="0"/>
      <dgm:spPr/>
    </dgm:pt>
    <dgm:pt modelId="{6AE6A55C-6238-4DC4-958D-ED7E364856C2}" type="pres">
      <dgm:prSet presAssocID="{D2F63B98-2496-4DEE-9A24-8B18EE9D2232}" presName="Name19" presStyleLbl="parChTrans1D3" presStyleIdx="2" presStyleCnt="3"/>
      <dgm:spPr/>
      <dgm:t>
        <a:bodyPr/>
        <a:lstStyle/>
        <a:p>
          <a:endParaRPr lang="en-US"/>
        </a:p>
      </dgm:t>
    </dgm:pt>
    <dgm:pt modelId="{72FA1C4C-C4B5-4695-815B-3CD2FB750CDB}" type="pres">
      <dgm:prSet presAssocID="{FA35C4F3-C8ED-4C4A-A3DE-6AD6AB36A07D}" presName="Name21" presStyleCnt="0"/>
      <dgm:spPr/>
    </dgm:pt>
    <dgm:pt modelId="{7C276B4A-2AF3-4432-8E31-82F6C2040F89}" type="pres">
      <dgm:prSet presAssocID="{FA35C4F3-C8ED-4C4A-A3DE-6AD6AB36A07D}" presName="level2Shape" presStyleLbl="node3" presStyleIdx="2" presStyleCnt="3"/>
      <dgm:spPr/>
      <dgm:t>
        <a:bodyPr/>
        <a:lstStyle/>
        <a:p>
          <a:endParaRPr lang="en-US"/>
        </a:p>
      </dgm:t>
    </dgm:pt>
    <dgm:pt modelId="{16BB45EB-84F9-439B-94BC-15E3C8BADF80}" type="pres">
      <dgm:prSet presAssocID="{FA35C4F3-C8ED-4C4A-A3DE-6AD6AB36A07D}" presName="hierChild3" presStyleCnt="0"/>
      <dgm:spPr/>
    </dgm:pt>
    <dgm:pt modelId="{90A831DE-5837-4373-BB09-B8270D33E00C}" type="pres">
      <dgm:prSet presAssocID="{99246770-C775-4268-ADAE-A9E1669AECA7}" presName="Name19" presStyleLbl="parChTrans1D4" presStyleIdx="4" presStyleCnt="6"/>
      <dgm:spPr/>
      <dgm:t>
        <a:bodyPr/>
        <a:lstStyle/>
        <a:p>
          <a:endParaRPr lang="en-US"/>
        </a:p>
      </dgm:t>
    </dgm:pt>
    <dgm:pt modelId="{4F7262C4-B3DF-45BF-BC39-DE87E027732E}" type="pres">
      <dgm:prSet presAssocID="{7B981240-CD95-4C40-BB8B-A62B5A23594E}" presName="Name21" presStyleCnt="0"/>
      <dgm:spPr/>
    </dgm:pt>
    <dgm:pt modelId="{8E397DDA-D064-4633-8622-18420D283589}" type="pres">
      <dgm:prSet presAssocID="{7B981240-CD95-4C40-BB8B-A62B5A23594E}" presName="level2Shape" presStyleLbl="node4" presStyleIdx="4" presStyleCnt="6"/>
      <dgm:spPr/>
      <dgm:t>
        <a:bodyPr/>
        <a:lstStyle/>
        <a:p>
          <a:endParaRPr lang="en-US"/>
        </a:p>
      </dgm:t>
    </dgm:pt>
    <dgm:pt modelId="{E471863D-C28C-4E37-9FBC-EFD6F095A351}" type="pres">
      <dgm:prSet presAssocID="{7B981240-CD95-4C40-BB8B-A62B5A23594E}" presName="hierChild3" presStyleCnt="0"/>
      <dgm:spPr/>
    </dgm:pt>
    <dgm:pt modelId="{AC6A3C6B-8AF5-4F81-9D65-CAB0BE9C5E8E}" type="pres">
      <dgm:prSet presAssocID="{B4473137-2074-4D29-9C9D-B9C9F6569E3B}" presName="Name19" presStyleLbl="parChTrans1D4" presStyleIdx="5" presStyleCnt="6"/>
      <dgm:spPr/>
      <dgm:t>
        <a:bodyPr/>
        <a:lstStyle/>
        <a:p>
          <a:endParaRPr lang="en-US"/>
        </a:p>
      </dgm:t>
    </dgm:pt>
    <dgm:pt modelId="{8DA08BBE-FDE7-49CA-8894-FFF8CDA9E6EA}" type="pres">
      <dgm:prSet presAssocID="{4D27F4CC-07F4-4970-9EC2-0F41DB8551BA}" presName="Name21" presStyleCnt="0"/>
      <dgm:spPr/>
    </dgm:pt>
    <dgm:pt modelId="{CA619B14-F068-4E47-A40C-41F7944002DA}" type="pres">
      <dgm:prSet presAssocID="{4D27F4CC-07F4-4970-9EC2-0F41DB8551BA}" presName="level2Shape" presStyleLbl="node4" presStyleIdx="5" presStyleCnt="6"/>
      <dgm:spPr/>
      <dgm:t>
        <a:bodyPr/>
        <a:lstStyle/>
        <a:p>
          <a:endParaRPr lang="en-US"/>
        </a:p>
      </dgm:t>
    </dgm:pt>
    <dgm:pt modelId="{870ACA5E-89B1-4C04-886F-5BCEB9D2ED22}" type="pres">
      <dgm:prSet presAssocID="{4D27F4CC-07F4-4970-9EC2-0F41DB8551BA}" presName="hierChild3" presStyleCnt="0"/>
      <dgm:spPr/>
    </dgm:pt>
    <dgm:pt modelId="{66361A5E-F819-4D66-8E7A-CDB0EA0DFE0D}" type="pres">
      <dgm:prSet presAssocID="{070A0BF8-2B2C-41DF-BA34-2BFA6906F56C}" presName="bgShapesFlow" presStyleCnt="0"/>
      <dgm:spPr/>
    </dgm:pt>
  </dgm:ptLst>
  <dgm:cxnLst>
    <dgm:cxn modelId="{DFDF99D2-9AF5-419D-87ED-CBA0C391B878}" type="presOf" srcId="{1BD9D42A-4F86-4E84-9BA2-4941CA6734B2}" destId="{25C65122-97D5-4C6E-A6D9-7FC6580B35CB}" srcOrd="0" destOrd="0" presId="urn:microsoft.com/office/officeart/2005/8/layout/hierarchy6"/>
    <dgm:cxn modelId="{55E589DE-B7D5-43CB-AF4E-1B9B5FBEFC22}" type="presOf" srcId="{7B981240-CD95-4C40-BB8B-A62B5A23594E}" destId="{8E397DDA-D064-4633-8622-18420D283589}" srcOrd="0" destOrd="0" presId="urn:microsoft.com/office/officeart/2005/8/layout/hierarchy6"/>
    <dgm:cxn modelId="{81A4F516-0C89-44FE-9E73-A3A701D0A060}" type="presOf" srcId="{070A0BF8-2B2C-41DF-BA34-2BFA6906F56C}" destId="{8307A4A7-82AE-4510-B868-1A2CE1D68451}" srcOrd="0" destOrd="0" presId="urn:microsoft.com/office/officeart/2005/8/layout/hierarchy6"/>
    <dgm:cxn modelId="{6C592061-4779-4E20-ACE0-97BA656E78F6}" type="presOf" srcId="{593E3D5C-307F-4965-9CC2-0D81592CE23F}" destId="{786A0CE0-DC87-49AB-B3FD-4782CDAD1A1F}" srcOrd="0" destOrd="0" presId="urn:microsoft.com/office/officeart/2005/8/layout/hierarchy6"/>
    <dgm:cxn modelId="{BB2C7F70-800B-43BC-AECB-C9078260E98C}" type="presOf" srcId="{57F1CBED-8384-41B3-BDAF-BB6C31A04119}" destId="{A7E34BB7-3FB6-4D6A-9BB9-82A5A8E0D363}" srcOrd="0" destOrd="0" presId="urn:microsoft.com/office/officeart/2005/8/layout/hierarchy6"/>
    <dgm:cxn modelId="{A73D8C67-C016-4772-812B-060666910040}" type="presOf" srcId="{70D08406-6127-403B-8588-15D57AEE2C9D}" destId="{A0C6569F-31D8-4B9A-9458-8D07117EB583}" srcOrd="0" destOrd="0" presId="urn:microsoft.com/office/officeart/2005/8/layout/hierarchy6"/>
    <dgm:cxn modelId="{FC72EA2A-D386-49BF-A8B4-76D51429ACE3}" type="presOf" srcId="{4D27F4CC-07F4-4970-9EC2-0F41DB8551BA}" destId="{CA619B14-F068-4E47-A40C-41F7944002DA}" srcOrd="0" destOrd="0" presId="urn:microsoft.com/office/officeart/2005/8/layout/hierarchy6"/>
    <dgm:cxn modelId="{7C9F6F31-98CA-4CBC-A3D6-890535A6A9A0}" srcId="{07C6FBBF-A837-4E6A-8054-B030F7A45708}" destId="{1BD9D42A-4F86-4E84-9BA2-4941CA6734B2}" srcOrd="0" destOrd="0" parTransId="{157303E8-4E40-4EB0-B7C9-CBB9496A7786}" sibTransId="{29B418A6-B556-4C12-8A1A-D928F12DC93E}"/>
    <dgm:cxn modelId="{40E5BE79-3E49-4FB0-93D9-47A385581063}" type="presOf" srcId="{9623D42C-4AEE-426F-8534-B40AC3802A96}" destId="{A2B6A216-24D2-4872-B5A9-D830EF42ED07}" srcOrd="0" destOrd="0" presId="urn:microsoft.com/office/officeart/2005/8/layout/hierarchy6"/>
    <dgm:cxn modelId="{A518F54E-1A5D-44E9-9E49-EF43F7EE0EC3}" type="presOf" srcId="{B4473137-2074-4D29-9C9D-B9C9F6569E3B}" destId="{AC6A3C6B-8AF5-4F81-9D65-CAB0BE9C5E8E}" srcOrd="0" destOrd="0" presId="urn:microsoft.com/office/officeart/2005/8/layout/hierarchy6"/>
    <dgm:cxn modelId="{A753C070-D061-4E55-90CD-939406174628}" type="presOf" srcId="{08DD4011-CC3C-41FC-86FA-9095FD565CC2}" destId="{24A41663-E5AC-44C0-95CD-B77172F3FB8C}" srcOrd="0" destOrd="0" presId="urn:microsoft.com/office/officeart/2005/8/layout/hierarchy6"/>
    <dgm:cxn modelId="{067D8A71-C8B8-49D2-A2AE-6458BD16E0F7}" type="presOf" srcId="{3A67F5F9-2479-4841-8440-A669A353AB1F}" destId="{291E8BBF-AAAA-4012-83F7-54751FEFD523}" srcOrd="0" destOrd="0" presId="urn:microsoft.com/office/officeart/2005/8/layout/hierarchy6"/>
    <dgm:cxn modelId="{F7F28F16-00B0-4821-A12D-CD7849486DC8}" type="presOf" srcId="{FA35C4F3-C8ED-4C4A-A3DE-6AD6AB36A07D}" destId="{7C276B4A-2AF3-4432-8E31-82F6C2040F89}" srcOrd="0" destOrd="0" presId="urn:microsoft.com/office/officeart/2005/8/layout/hierarchy6"/>
    <dgm:cxn modelId="{F647AF13-75B8-463D-8BC7-49ACBD05B1BF}" type="presOf" srcId="{99246770-C775-4268-ADAE-A9E1669AECA7}" destId="{90A831DE-5837-4373-BB09-B8270D33E00C}" srcOrd="0" destOrd="0" presId="urn:microsoft.com/office/officeart/2005/8/layout/hierarchy6"/>
    <dgm:cxn modelId="{6D07C937-B354-41C2-8AF3-C64A456A1E8B}" type="presOf" srcId="{65114F04-34E4-4609-ABDA-E2362F00DE05}" destId="{5C8F9163-FB38-475A-B08B-5A974CD0EFB5}" srcOrd="0" destOrd="0" presId="urn:microsoft.com/office/officeart/2005/8/layout/hierarchy6"/>
    <dgm:cxn modelId="{3D1C12C9-29A1-45F4-89DA-A568DBCE4C82}" srcId="{7B981240-CD95-4C40-BB8B-A62B5A23594E}" destId="{4D27F4CC-07F4-4970-9EC2-0F41DB8551BA}" srcOrd="0" destOrd="0" parTransId="{B4473137-2074-4D29-9C9D-B9C9F6569E3B}" sibTransId="{8F078625-A922-45E8-A97A-5BE44CDBB431}"/>
    <dgm:cxn modelId="{9AC972CC-4878-428F-B23D-5BC67CE4C1C0}" type="presOf" srcId="{AE077AF5-D093-4187-BA61-6953FF6DD84F}" destId="{8F06E29F-72F2-4CAE-88FF-2EC88320B05B}"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8A339EE3-93C7-4D5D-B89C-965FCCB60D12}" type="presOf" srcId="{157303E8-4E40-4EB0-B7C9-CBB9496A7786}" destId="{27493508-F91F-4F8E-AE4A-A6EA512B3075}" srcOrd="0" destOrd="0" presId="urn:microsoft.com/office/officeart/2005/8/layout/hierarchy6"/>
    <dgm:cxn modelId="{FC1171A3-ACF8-4A83-8E89-D70947B4415A}" type="presOf" srcId="{D2F63B98-2496-4DEE-9A24-8B18EE9D2232}" destId="{6AE6A55C-6238-4DC4-958D-ED7E364856C2}" srcOrd="0" destOrd="0" presId="urn:microsoft.com/office/officeart/2005/8/layout/hierarchy6"/>
    <dgm:cxn modelId="{793B90C4-527B-4E3F-A251-8ACE87993179}" srcId="{9623D42C-4AEE-426F-8534-B40AC3802A96}" destId="{FA35C4F3-C8ED-4C4A-A3DE-6AD6AB36A07D}" srcOrd="2" destOrd="0" parTransId="{D2F63B98-2496-4DEE-9A24-8B18EE9D2232}" sibTransId="{D0F8502B-E8E0-4AE0-B70E-91DE0F7CE6C5}"/>
    <dgm:cxn modelId="{EF452A35-95E8-4017-A4B8-4BDE5E7C1247}" type="presOf" srcId="{07C6FBBF-A837-4E6A-8054-B030F7A45708}" destId="{774F56A3-5951-465F-98A2-9BF45066C591}" srcOrd="0" destOrd="0" presId="urn:microsoft.com/office/officeart/2005/8/layout/hierarchy6"/>
    <dgm:cxn modelId="{59D16A03-5FCA-4859-9576-3B112538DFD7}" type="presOf" srcId="{105D4B4D-603E-401A-B131-9E76FF862560}" destId="{253F0A87-6C21-4BA4-A7F8-8F3B30E8F2E2}" srcOrd="0" destOrd="0" presId="urn:microsoft.com/office/officeart/2005/8/layout/hierarchy6"/>
    <dgm:cxn modelId="{F33B352F-1AB2-4233-91DD-1B21E3A80B20}" type="presOf" srcId="{D6025407-01B4-49CD-A448-253C8E74D0CB}" destId="{534998AD-DC67-49E0-BFD1-1F79EB159775}"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CBEC334C-8DA5-40A8-A766-BA9CD250E50A}" srcId="{1BD9D42A-4F86-4E84-9BA2-4941CA6734B2}" destId="{105D4B4D-603E-401A-B131-9E76FF862560}" srcOrd="0" destOrd="0" parTransId="{B628AB85-B42A-4FDF-B08D-CF26AD5DC65C}" sibTransId="{699D37AB-7295-444D-804F-B0540700337D}"/>
    <dgm:cxn modelId="{E5160433-6454-402E-B875-A1DBA8597FBE}" type="presOf" srcId="{53AF0475-4A68-407F-8D52-770E139DB8A3}" destId="{41E8C97F-791D-4C20-9355-2A6496286FF1}" srcOrd="0" destOrd="0" presId="urn:microsoft.com/office/officeart/2005/8/layout/hierarchy6"/>
    <dgm:cxn modelId="{81BB4273-C9B3-4AFD-93C0-86F8D01C4705}" srcId="{593E3D5C-307F-4965-9CC2-0D81592CE23F}" destId="{70D08406-6127-403B-8588-15D57AEE2C9D}" srcOrd="0" destOrd="0" parTransId="{65114F04-34E4-4609-ABDA-E2362F00DE05}" sibTransId="{4A927BCC-6F98-4B4D-9123-F2B3EDCD16AF}"/>
    <dgm:cxn modelId="{5CBBB93F-DC53-43EB-B533-5B185C076408}" srcId="{70D08406-6127-403B-8588-15D57AEE2C9D}" destId="{AE077AF5-D093-4187-BA61-6953FF6DD84F}" srcOrd="0" destOrd="0" parTransId="{3A67F5F9-2479-4841-8440-A669A353AB1F}" sibTransId="{17CC8A1A-ACD9-42C3-9D90-AC8610F0A5AB}"/>
    <dgm:cxn modelId="{FDE8DED7-1BC9-477B-8F61-F61479B6FED9}" srcId="{070A0BF8-2B2C-41DF-BA34-2BFA6906F56C}" destId="{53AF0475-4A68-407F-8D52-770E139DB8A3}" srcOrd="0" destOrd="0" parTransId="{A3491286-8FCC-4B4D-AE0E-0D824FC90727}" sibTransId="{97FBD758-4F99-469A-B00F-796971D218EE}"/>
    <dgm:cxn modelId="{AFCA6794-C566-4B7B-B513-BABF7659EF03}" srcId="{9623D42C-4AEE-426F-8534-B40AC3802A96}" destId="{07C6FBBF-A837-4E6A-8054-B030F7A45708}" srcOrd="1" destOrd="0" parTransId="{D6025407-01B4-49CD-A448-253C8E74D0CB}" sibTransId="{072E6B57-901A-41C6-ABEC-C09818299601}"/>
    <dgm:cxn modelId="{E21AE09E-0787-49DD-8D11-16AA4F02816F}" srcId="{FA35C4F3-C8ED-4C4A-A3DE-6AD6AB36A07D}" destId="{7B981240-CD95-4C40-BB8B-A62B5A23594E}" srcOrd="0" destOrd="0" parTransId="{99246770-C775-4268-ADAE-A9E1669AECA7}" sibTransId="{1B1F3FC2-82B3-46C0-87EF-58F9B7281833}"/>
    <dgm:cxn modelId="{C46DE3F8-7999-4C07-84BA-4A7AA70E4DBA}" type="presOf" srcId="{B628AB85-B42A-4FDF-B08D-CF26AD5DC65C}" destId="{E360EDCE-24B1-46B9-88DD-A77A333636A0}" srcOrd="0" destOrd="0" presId="urn:microsoft.com/office/officeart/2005/8/layout/hierarchy6"/>
    <dgm:cxn modelId="{5D019A0D-5B5B-4E58-9E86-505340BC71F9}" type="presParOf" srcId="{8307A4A7-82AE-4510-B868-1A2CE1D68451}" destId="{1D91668D-3101-4F0A-B55A-389B4DAE3765}" srcOrd="0" destOrd="0" presId="urn:microsoft.com/office/officeart/2005/8/layout/hierarchy6"/>
    <dgm:cxn modelId="{09621D63-0928-49DB-A3B8-281898CD0410}" type="presParOf" srcId="{1D91668D-3101-4F0A-B55A-389B4DAE3765}" destId="{BD151EC4-D80B-49BD-BCA5-5D555F723F5B}" srcOrd="0" destOrd="0" presId="urn:microsoft.com/office/officeart/2005/8/layout/hierarchy6"/>
    <dgm:cxn modelId="{D9F539F3-07A8-425F-A270-C77BE5FDC641}" type="presParOf" srcId="{BD151EC4-D80B-49BD-BCA5-5D555F723F5B}" destId="{122D17A9-EF72-4BF3-8165-5682E518162B}" srcOrd="0" destOrd="0" presId="urn:microsoft.com/office/officeart/2005/8/layout/hierarchy6"/>
    <dgm:cxn modelId="{4E649975-6DA3-4333-BA96-0B5AA6546441}" type="presParOf" srcId="{122D17A9-EF72-4BF3-8165-5682E518162B}" destId="{41E8C97F-791D-4C20-9355-2A6496286FF1}" srcOrd="0" destOrd="0" presId="urn:microsoft.com/office/officeart/2005/8/layout/hierarchy6"/>
    <dgm:cxn modelId="{7DD352D4-470F-40BD-A68E-A3CBD8028A39}" type="presParOf" srcId="{122D17A9-EF72-4BF3-8165-5682E518162B}" destId="{090C1862-D6F1-4AF5-A54A-61D5AC8A77D0}" srcOrd="1" destOrd="0" presId="urn:microsoft.com/office/officeart/2005/8/layout/hierarchy6"/>
    <dgm:cxn modelId="{DAD9ABD2-5FEA-4D0C-B7D3-10313AE8B258}" type="presParOf" srcId="{090C1862-D6F1-4AF5-A54A-61D5AC8A77D0}" destId="{24A41663-E5AC-44C0-95CD-B77172F3FB8C}" srcOrd="0" destOrd="0" presId="urn:microsoft.com/office/officeart/2005/8/layout/hierarchy6"/>
    <dgm:cxn modelId="{B42501D4-6E47-45C9-A282-8DC97EF92713}" type="presParOf" srcId="{090C1862-D6F1-4AF5-A54A-61D5AC8A77D0}" destId="{E3BFBA9C-42D3-4D58-B25C-9EB019529A71}" srcOrd="1" destOrd="0" presId="urn:microsoft.com/office/officeart/2005/8/layout/hierarchy6"/>
    <dgm:cxn modelId="{FBA184DC-4EA2-4E80-BB76-AF9E3ADFE402}" type="presParOf" srcId="{E3BFBA9C-42D3-4D58-B25C-9EB019529A71}" destId="{A2B6A216-24D2-4872-B5A9-D830EF42ED07}" srcOrd="0" destOrd="0" presId="urn:microsoft.com/office/officeart/2005/8/layout/hierarchy6"/>
    <dgm:cxn modelId="{B5712868-0DF5-43D0-848D-9BD24B424703}" type="presParOf" srcId="{E3BFBA9C-42D3-4D58-B25C-9EB019529A71}" destId="{16380EC8-2510-473D-834B-FB6B77DEBD5B}" srcOrd="1" destOrd="0" presId="urn:microsoft.com/office/officeart/2005/8/layout/hierarchy6"/>
    <dgm:cxn modelId="{2C68BDD9-8EC7-43C3-9B92-D6D644ABEDB7}" type="presParOf" srcId="{16380EC8-2510-473D-834B-FB6B77DEBD5B}" destId="{A7E34BB7-3FB6-4D6A-9BB9-82A5A8E0D363}" srcOrd="0" destOrd="0" presId="urn:microsoft.com/office/officeart/2005/8/layout/hierarchy6"/>
    <dgm:cxn modelId="{37B58ABF-D605-4E6C-8B72-771CB875EC24}" type="presParOf" srcId="{16380EC8-2510-473D-834B-FB6B77DEBD5B}" destId="{0AF25418-D218-4A16-8333-A472ABB0B291}" srcOrd="1" destOrd="0" presId="urn:microsoft.com/office/officeart/2005/8/layout/hierarchy6"/>
    <dgm:cxn modelId="{20A5CBB8-23A7-4415-B76C-14E1D286015D}" type="presParOf" srcId="{0AF25418-D218-4A16-8333-A472ABB0B291}" destId="{786A0CE0-DC87-49AB-B3FD-4782CDAD1A1F}" srcOrd="0" destOrd="0" presId="urn:microsoft.com/office/officeart/2005/8/layout/hierarchy6"/>
    <dgm:cxn modelId="{1505C233-DC39-4753-9D4C-37E50C7D5283}" type="presParOf" srcId="{0AF25418-D218-4A16-8333-A472ABB0B291}" destId="{D7CB451D-F17C-48CA-ACB7-253318CC385B}" srcOrd="1" destOrd="0" presId="urn:microsoft.com/office/officeart/2005/8/layout/hierarchy6"/>
    <dgm:cxn modelId="{F1927D9A-8D06-4716-8EC3-D33E56F758B3}" type="presParOf" srcId="{D7CB451D-F17C-48CA-ACB7-253318CC385B}" destId="{5C8F9163-FB38-475A-B08B-5A974CD0EFB5}" srcOrd="0" destOrd="0" presId="urn:microsoft.com/office/officeart/2005/8/layout/hierarchy6"/>
    <dgm:cxn modelId="{6A8C5B35-30E9-47A5-B029-4D073A93D30E}" type="presParOf" srcId="{D7CB451D-F17C-48CA-ACB7-253318CC385B}" destId="{D3F02CF6-DEAF-4524-9308-A429D89C17CB}" srcOrd="1" destOrd="0" presId="urn:microsoft.com/office/officeart/2005/8/layout/hierarchy6"/>
    <dgm:cxn modelId="{EED2A75F-3E41-4962-A3BD-13D9DE01466F}" type="presParOf" srcId="{D3F02CF6-DEAF-4524-9308-A429D89C17CB}" destId="{A0C6569F-31D8-4B9A-9458-8D07117EB583}" srcOrd="0" destOrd="0" presId="urn:microsoft.com/office/officeart/2005/8/layout/hierarchy6"/>
    <dgm:cxn modelId="{A75E5388-8909-4B24-942A-6B18ED1F979C}" type="presParOf" srcId="{D3F02CF6-DEAF-4524-9308-A429D89C17CB}" destId="{9532A76F-8D55-439D-96D2-DD02CA1E5DF8}" srcOrd="1" destOrd="0" presId="urn:microsoft.com/office/officeart/2005/8/layout/hierarchy6"/>
    <dgm:cxn modelId="{3962CAF1-C854-490E-923D-0315C2C992BC}" type="presParOf" srcId="{9532A76F-8D55-439D-96D2-DD02CA1E5DF8}" destId="{291E8BBF-AAAA-4012-83F7-54751FEFD523}" srcOrd="0" destOrd="0" presId="urn:microsoft.com/office/officeart/2005/8/layout/hierarchy6"/>
    <dgm:cxn modelId="{32118576-C1F6-440D-8579-C1666E9DFE5A}" type="presParOf" srcId="{9532A76F-8D55-439D-96D2-DD02CA1E5DF8}" destId="{810A9BB2-8C68-4E3F-8D23-2C0B1B6389FF}" srcOrd="1" destOrd="0" presId="urn:microsoft.com/office/officeart/2005/8/layout/hierarchy6"/>
    <dgm:cxn modelId="{F3770C84-4D28-4700-96B1-F4F1BF9D9784}" type="presParOf" srcId="{810A9BB2-8C68-4E3F-8D23-2C0B1B6389FF}" destId="{8F06E29F-72F2-4CAE-88FF-2EC88320B05B}" srcOrd="0" destOrd="0" presId="urn:microsoft.com/office/officeart/2005/8/layout/hierarchy6"/>
    <dgm:cxn modelId="{2F8D490C-D775-4B80-9D80-16E80D441E86}" type="presParOf" srcId="{810A9BB2-8C68-4E3F-8D23-2C0B1B6389FF}" destId="{CD57008B-1957-4028-98A6-4213AD6CBEBD}" srcOrd="1" destOrd="0" presId="urn:microsoft.com/office/officeart/2005/8/layout/hierarchy6"/>
    <dgm:cxn modelId="{490358B5-E86A-4F80-A691-DABBC328AA9B}" type="presParOf" srcId="{16380EC8-2510-473D-834B-FB6B77DEBD5B}" destId="{534998AD-DC67-49E0-BFD1-1F79EB159775}" srcOrd="2" destOrd="0" presId="urn:microsoft.com/office/officeart/2005/8/layout/hierarchy6"/>
    <dgm:cxn modelId="{8A8FA732-8D1E-48CF-8005-1EE834DD4E39}" type="presParOf" srcId="{16380EC8-2510-473D-834B-FB6B77DEBD5B}" destId="{6AC3D787-21FA-4B71-A3D5-E62DA63B2588}" srcOrd="3" destOrd="0" presId="urn:microsoft.com/office/officeart/2005/8/layout/hierarchy6"/>
    <dgm:cxn modelId="{743812E3-FF62-4ECB-850C-B72EF2B0424D}" type="presParOf" srcId="{6AC3D787-21FA-4B71-A3D5-E62DA63B2588}" destId="{774F56A3-5951-465F-98A2-9BF45066C591}" srcOrd="0" destOrd="0" presId="urn:microsoft.com/office/officeart/2005/8/layout/hierarchy6"/>
    <dgm:cxn modelId="{3B5E3094-1AE3-4A23-BD60-3D2DAD9AE402}" type="presParOf" srcId="{6AC3D787-21FA-4B71-A3D5-E62DA63B2588}" destId="{6F2C0F6A-0740-4C55-88FF-9B93E7447930}" srcOrd="1" destOrd="0" presId="urn:microsoft.com/office/officeart/2005/8/layout/hierarchy6"/>
    <dgm:cxn modelId="{0E36DA7E-C8C4-4C08-BB8B-59472446173D}" type="presParOf" srcId="{6F2C0F6A-0740-4C55-88FF-9B93E7447930}" destId="{27493508-F91F-4F8E-AE4A-A6EA512B3075}" srcOrd="0" destOrd="0" presId="urn:microsoft.com/office/officeart/2005/8/layout/hierarchy6"/>
    <dgm:cxn modelId="{AA2C9FC8-B0B0-4D49-9C7A-FDADF76A854B}" type="presParOf" srcId="{6F2C0F6A-0740-4C55-88FF-9B93E7447930}" destId="{F8C33645-18BD-4DA4-8D9C-5904983E2E21}" srcOrd="1" destOrd="0" presId="urn:microsoft.com/office/officeart/2005/8/layout/hierarchy6"/>
    <dgm:cxn modelId="{11D67C0F-E76D-42A2-9F6C-1032524BE898}" type="presParOf" srcId="{F8C33645-18BD-4DA4-8D9C-5904983E2E21}" destId="{25C65122-97D5-4C6E-A6D9-7FC6580B35CB}" srcOrd="0" destOrd="0" presId="urn:microsoft.com/office/officeart/2005/8/layout/hierarchy6"/>
    <dgm:cxn modelId="{F5BE1612-D23D-41D5-B125-6261EA8D7908}" type="presParOf" srcId="{F8C33645-18BD-4DA4-8D9C-5904983E2E21}" destId="{825E8A90-B720-44DE-AF48-0FB4222DF193}" srcOrd="1" destOrd="0" presId="urn:microsoft.com/office/officeart/2005/8/layout/hierarchy6"/>
    <dgm:cxn modelId="{F70C2B1F-5C02-481F-927A-6C667111FEA4}" type="presParOf" srcId="{825E8A90-B720-44DE-AF48-0FB4222DF193}" destId="{E360EDCE-24B1-46B9-88DD-A77A333636A0}" srcOrd="0" destOrd="0" presId="urn:microsoft.com/office/officeart/2005/8/layout/hierarchy6"/>
    <dgm:cxn modelId="{04645EF3-EB6A-4DEC-BD7D-F7758387825A}" type="presParOf" srcId="{825E8A90-B720-44DE-AF48-0FB4222DF193}" destId="{9BBCDCC0-9AFE-493E-9013-C914B9DC28DF}" srcOrd="1" destOrd="0" presId="urn:microsoft.com/office/officeart/2005/8/layout/hierarchy6"/>
    <dgm:cxn modelId="{5222F6B7-E583-48EE-AF5E-D339AE9C3ADC}" type="presParOf" srcId="{9BBCDCC0-9AFE-493E-9013-C914B9DC28DF}" destId="{253F0A87-6C21-4BA4-A7F8-8F3B30E8F2E2}" srcOrd="0" destOrd="0" presId="urn:microsoft.com/office/officeart/2005/8/layout/hierarchy6"/>
    <dgm:cxn modelId="{37A02724-D75C-4B41-A983-0EEE9D4A61C9}" type="presParOf" srcId="{9BBCDCC0-9AFE-493E-9013-C914B9DC28DF}" destId="{A71F3290-50C3-47F9-9844-2A42EAB59518}" srcOrd="1" destOrd="0" presId="urn:microsoft.com/office/officeart/2005/8/layout/hierarchy6"/>
    <dgm:cxn modelId="{D9197070-FB29-42AD-BE77-96DBF11D0C06}" type="presParOf" srcId="{16380EC8-2510-473D-834B-FB6B77DEBD5B}" destId="{6AE6A55C-6238-4DC4-958D-ED7E364856C2}" srcOrd="4" destOrd="0" presId="urn:microsoft.com/office/officeart/2005/8/layout/hierarchy6"/>
    <dgm:cxn modelId="{0C6FF933-A7F2-4488-B0D7-E867BAE31A0D}" type="presParOf" srcId="{16380EC8-2510-473D-834B-FB6B77DEBD5B}" destId="{72FA1C4C-C4B5-4695-815B-3CD2FB750CDB}" srcOrd="5" destOrd="0" presId="urn:microsoft.com/office/officeart/2005/8/layout/hierarchy6"/>
    <dgm:cxn modelId="{FA124635-1959-4221-8631-E47DEAE714FA}" type="presParOf" srcId="{72FA1C4C-C4B5-4695-815B-3CD2FB750CDB}" destId="{7C276B4A-2AF3-4432-8E31-82F6C2040F89}" srcOrd="0" destOrd="0" presId="urn:microsoft.com/office/officeart/2005/8/layout/hierarchy6"/>
    <dgm:cxn modelId="{BC651CB0-7BFC-44CA-8A78-0D93D26FBC3A}" type="presParOf" srcId="{72FA1C4C-C4B5-4695-815B-3CD2FB750CDB}" destId="{16BB45EB-84F9-439B-94BC-15E3C8BADF80}" srcOrd="1" destOrd="0" presId="urn:microsoft.com/office/officeart/2005/8/layout/hierarchy6"/>
    <dgm:cxn modelId="{B6BB0E38-E1C7-460E-AAAD-BB622926BF44}" type="presParOf" srcId="{16BB45EB-84F9-439B-94BC-15E3C8BADF80}" destId="{90A831DE-5837-4373-BB09-B8270D33E00C}" srcOrd="0" destOrd="0" presId="urn:microsoft.com/office/officeart/2005/8/layout/hierarchy6"/>
    <dgm:cxn modelId="{97A9B60D-88BC-4D5F-B8D8-00435EB492A6}" type="presParOf" srcId="{16BB45EB-84F9-439B-94BC-15E3C8BADF80}" destId="{4F7262C4-B3DF-45BF-BC39-DE87E027732E}" srcOrd="1" destOrd="0" presId="urn:microsoft.com/office/officeart/2005/8/layout/hierarchy6"/>
    <dgm:cxn modelId="{C607DE2A-18FC-4294-AEB0-8947B8EAAF6A}" type="presParOf" srcId="{4F7262C4-B3DF-45BF-BC39-DE87E027732E}" destId="{8E397DDA-D064-4633-8622-18420D283589}" srcOrd="0" destOrd="0" presId="urn:microsoft.com/office/officeart/2005/8/layout/hierarchy6"/>
    <dgm:cxn modelId="{00DD7068-93D9-4B4E-84D4-A9E9570DE985}" type="presParOf" srcId="{4F7262C4-B3DF-45BF-BC39-DE87E027732E}" destId="{E471863D-C28C-4E37-9FBC-EFD6F095A351}" srcOrd="1" destOrd="0" presId="urn:microsoft.com/office/officeart/2005/8/layout/hierarchy6"/>
    <dgm:cxn modelId="{E94A755C-0CD5-46D1-8A9E-3AF256D6A880}" type="presParOf" srcId="{E471863D-C28C-4E37-9FBC-EFD6F095A351}" destId="{AC6A3C6B-8AF5-4F81-9D65-CAB0BE9C5E8E}" srcOrd="0" destOrd="0" presId="urn:microsoft.com/office/officeart/2005/8/layout/hierarchy6"/>
    <dgm:cxn modelId="{C703D3D7-4FB5-45AE-8414-AAB5C9BC17E1}" type="presParOf" srcId="{E471863D-C28C-4E37-9FBC-EFD6F095A351}" destId="{8DA08BBE-FDE7-49CA-8894-FFF8CDA9E6EA}" srcOrd="1" destOrd="0" presId="urn:microsoft.com/office/officeart/2005/8/layout/hierarchy6"/>
    <dgm:cxn modelId="{B3825B46-306B-4E22-9319-750ADAF35876}" type="presParOf" srcId="{8DA08BBE-FDE7-49CA-8894-FFF8CDA9E6EA}" destId="{CA619B14-F068-4E47-A40C-41F7944002DA}" srcOrd="0" destOrd="0" presId="urn:microsoft.com/office/officeart/2005/8/layout/hierarchy6"/>
    <dgm:cxn modelId="{21DB6A1D-96A7-4C68-8A95-31A2AEFB9FD1}" type="presParOf" srcId="{8DA08BBE-FDE7-49CA-8894-FFF8CDA9E6EA}" destId="{870ACA5E-89B1-4C04-886F-5BCEB9D2ED22}" srcOrd="1" destOrd="0" presId="urn:microsoft.com/office/officeart/2005/8/layout/hierarchy6"/>
    <dgm:cxn modelId="{EC55FF0D-34C0-4829-A084-4526F398E466}"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0A0BF8-2B2C-41DF-BA34-2BFA6906F56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53AF0475-4A68-407F-8D52-770E139DB8A3}">
      <dgm:prSet phldrT="[Text]"/>
      <dgm:spPr/>
      <dgm:t>
        <a:bodyPr/>
        <a:lstStyle/>
        <a:p>
          <a:r>
            <a:rPr lang="en-US" dirty="0" smtClean="0"/>
            <a:t>Matter</a:t>
          </a:r>
          <a:endParaRPr lang="en-US" dirty="0"/>
        </a:p>
      </dgm:t>
    </dgm:pt>
    <dgm:pt modelId="{A3491286-8FCC-4B4D-AE0E-0D824FC90727}" type="parTrans" cxnId="{FDE8DED7-1BC9-477B-8F61-F61479B6FED9}">
      <dgm:prSet/>
      <dgm:spPr/>
      <dgm:t>
        <a:bodyPr/>
        <a:lstStyle/>
        <a:p>
          <a:endParaRPr lang="en-US"/>
        </a:p>
      </dgm:t>
    </dgm:pt>
    <dgm:pt modelId="{97FBD758-4F99-469A-B00F-796971D218EE}" type="sibTrans" cxnId="{FDE8DED7-1BC9-477B-8F61-F61479B6FED9}">
      <dgm:prSet/>
      <dgm:spPr/>
      <dgm:t>
        <a:bodyPr/>
        <a:lstStyle/>
        <a:p>
          <a:endParaRPr lang="en-US"/>
        </a:p>
      </dgm:t>
    </dgm:pt>
    <dgm:pt modelId="{9623D42C-4AEE-426F-8534-B40AC3802A96}">
      <dgm:prSet phldrT="[Text]"/>
      <dgm:spPr/>
      <dgm:t>
        <a:bodyPr/>
        <a:lstStyle/>
        <a:p>
          <a:r>
            <a:rPr lang="en-US" dirty="0" smtClean="0"/>
            <a:t>Particles</a:t>
          </a:r>
          <a:endParaRPr lang="en-US" dirty="0"/>
        </a:p>
      </dgm:t>
    </dgm:pt>
    <dgm:pt modelId="{08DD4011-CC3C-41FC-86FA-9095FD565CC2}" type="parTrans" cxnId="{EC332D2A-7D3C-4A20-BD41-E0329D07C671}">
      <dgm:prSet/>
      <dgm:spPr/>
      <dgm:t>
        <a:bodyPr/>
        <a:lstStyle/>
        <a:p>
          <a:endParaRPr lang="en-US"/>
        </a:p>
      </dgm:t>
    </dgm:pt>
    <dgm:pt modelId="{9CD4B868-DD9F-475B-8C8C-D1CFC83B6BA5}" type="sibTrans" cxnId="{EC332D2A-7D3C-4A20-BD41-E0329D07C671}">
      <dgm:prSet/>
      <dgm:spPr/>
      <dgm:t>
        <a:bodyPr/>
        <a:lstStyle/>
        <a:p>
          <a:endParaRPr lang="en-US"/>
        </a:p>
      </dgm:t>
    </dgm:pt>
    <dgm:pt modelId="{593E3D5C-307F-4965-9CC2-0D81592CE23F}">
      <dgm:prSet phldrT="[Text]"/>
      <dgm:spPr/>
      <dgm:t>
        <a:bodyPr/>
        <a:lstStyle/>
        <a:p>
          <a:r>
            <a:rPr lang="en-US" dirty="0" smtClean="0"/>
            <a:t>Atoms</a:t>
          </a:r>
          <a:endParaRPr lang="en-US" dirty="0"/>
        </a:p>
      </dgm:t>
    </dgm:pt>
    <dgm:pt modelId="{57F1CBED-8384-41B3-BDAF-BB6C31A04119}" type="parTrans" cxnId="{84ABDD39-4046-46F1-8A91-F312AFC756E0}">
      <dgm:prSet/>
      <dgm:spPr/>
      <dgm:t>
        <a:bodyPr/>
        <a:lstStyle/>
        <a:p>
          <a:endParaRPr lang="en-US"/>
        </a:p>
      </dgm:t>
    </dgm:pt>
    <dgm:pt modelId="{CC63F050-1CFF-4E75-8C86-A6C30079B872}" type="sibTrans" cxnId="{84ABDD39-4046-46F1-8A91-F312AFC756E0}">
      <dgm:prSet/>
      <dgm:spPr/>
      <dgm:t>
        <a:bodyPr/>
        <a:lstStyle/>
        <a:p>
          <a:endParaRPr lang="en-US"/>
        </a:p>
      </dgm:t>
    </dgm:pt>
    <dgm:pt modelId="{07C6FBBF-A837-4E6A-8054-B030F7A45708}">
      <dgm:prSet phldrT="[Text]"/>
      <dgm:spPr/>
      <dgm:t>
        <a:bodyPr/>
        <a:lstStyle/>
        <a:p>
          <a:r>
            <a:rPr lang="en-US" dirty="0" smtClean="0"/>
            <a:t>Molecules</a:t>
          </a:r>
          <a:endParaRPr lang="en-US" dirty="0"/>
        </a:p>
      </dgm:t>
    </dgm:pt>
    <dgm:pt modelId="{D6025407-01B4-49CD-A448-253C8E74D0CB}" type="parTrans" cxnId="{AFCA6794-C566-4B7B-B513-BABF7659EF03}">
      <dgm:prSet/>
      <dgm:spPr/>
      <dgm:t>
        <a:bodyPr/>
        <a:lstStyle/>
        <a:p>
          <a:endParaRPr lang="en-US"/>
        </a:p>
      </dgm:t>
    </dgm:pt>
    <dgm:pt modelId="{072E6B57-901A-41C6-ABEC-C09818299601}" type="sibTrans" cxnId="{AFCA6794-C566-4B7B-B513-BABF7659EF03}">
      <dgm:prSet/>
      <dgm:spPr/>
      <dgm:t>
        <a:bodyPr/>
        <a:lstStyle/>
        <a:p>
          <a:endParaRPr lang="en-US"/>
        </a:p>
      </dgm:t>
    </dgm:pt>
    <dgm:pt modelId="{C1A94D5D-F35C-41C1-8E25-E65283B79C51}">
      <dgm:prSet phldrT="[Text]"/>
      <dgm:spPr/>
      <dgm:t>
        <a:bodyPr/>
        <a:lstStyle/>
        <a:p>
          <a:r>
            <a:rPr lang="en-US" dirty="0" smtClean="0"/>
            <a:t>Formula Units</a:t>
          </a:r>
          <a:endParaRPr lang="en-US" dirty="0"/>
        </a:p>
      </dgm:t>
    </dgm:pt>
    <dgm:pt modelId="{C7E8FCE4-3F5F-4B00-882B-4FDF4C501C6C}" type="parTrans" cxnId="{97B1C908-A77F-409B-9362-F57E62CFA479}">
      <dgm:prSet/>
      <dgm:spPr/>
      <dgm:t>
        <a:bodyPr/>
        <a:lstStyle/>
        <a:p>
          <a:endParaRPr lang="en-US"/>
        </a:p>
      </dgm:t>
    </dgm:pt>
    <dgm:pt modelId="{392A892C-786D-419E-BB2E-A52340DD1EE6}" type="sibTrans" cxnId="{97B1C908-A77F-409B-9362-F57E62CFA479}">
      <dgm:prSet/>
      <dgm:spPr/>
      <dgm:t>
        <a:bodyPr/>
        <a:lstStyle/>
        <a:p>
          <a:endParaRPr lang="en-US"/>
        </a:p>
      </dgm:t>
    </dgm:pt>
    <dgm:pt modelId="{1BD9D42A-4F86-4E84-9BA2-4941CA6734B2}">
      <dgm:prSet phldrT="[Text]"/>
      <dgm:spPr/>
      <dgm:t>
        <a:bodyPr/>
        <a:lstStyle/>
        <a:p>
          <a:r>
            <a:rPr lang="en-US" dirty="0" smtClean="0"/>
            <a:t>Covalent Compounds</a:t>
          </a:r>
          <a:endParaRPr lang="en-US" dirty="0"/>
        </a:p>
      </dgm:t>
    </dgm:pt>
    <dgm:pt modelId="{157303E8-4E40-4EB0-B7C9-CBB9496A7786}" type="parTrans" cxnId="{7C9F6F31-98CA-4CBC-A3D6-890535A6A9A0}">
      <dgm:prSet/>
      <dgm:spPr/>
      <dgm:t>
        <a:bodyPr/>
        <a:lstStyle/>
        <a:p>
          <a:endParaRPr lang="en-US"/>
        </a:p>
      </dgm:t>
    </dgm:pt>
    <dgm:pt modelId="{29B418A6-B556-4C12-8A1A-D928F12DC93E}" type="sibTrans" cxnId="{7C9F6F31-98CA-4CBC-A3D6-890535A6A9A0}">
      <dgm:prSet/>
      <dgm:spPr/>
      <dgm:t>
        <a:bodyPr/>
        <a:lstStyle/>
        <a:p>
          <a:endParaRPr lang="en-US"/>
        </a:p>
      </dgm:t>
    </dgm:pt>
    <dgm:pt modelId="{70D08406-6127-403B-8588-15D57AEE2C9D}">
      <dgm:prSet phldrT="[Text]"/>
      <dgm:spPr/>
      <dgm:t>
        <a:bodyPr/>
        <a:lstStyle/>
        <a:p>
          <a:r>
            <a:rPr lang="en-US" dirty="0" smtClean="0"/>
            <a:t>Single Element</a:t>
          </a:r>
          <a:endParaRPr lang="en-US" dirty="0"/>
        </a:p>
      </dgm:t>
    </dgm:pt>
    <dgm:pt modelId="{65114F04-34E4-4609-ABDA-E2362F00DE05}" type="parTrans" cxnId="{81BB4273-C9B3-4AFD-93C0-86F8D01C4705}">
      <dgm:prSet/>
      <dgm:spPr/>
      <dgm:t>
        <a:bodyPr/>
        <a:lstStyle/>
        <a:p>
          <a:endParaRPr lang="en-US"/>
        </a:p>
      </dgm:t>
    </dgm:pt>
    <dgm:pt modelId="{4A927BCC-6F98-4B4D-9123-F2B3EDCD16AF}" type="sibTrans" cxnId="{81BB4273-C9B3-4AFD-93C0-86F8D01C4705}">
      <dgm:prSet/>
      <dgm:spPr/>
      <dgm:t>
        <a:bodyPr/>
        <a:lstStyle/>
        <a:p>
          <a:endParaRPr lang="en-US"/>
        </a:p>
      </dgm:t>
    </dgm:pt>
    <dgm:pt modelId="{AE077AF5-D093-4187-BA61-6953FF6DD84F}">
      <dgm:prSet phldrT="[Text]"/>
      <dgm:spPr/>
      <dgm:t>
        <a:bodyPr/>
        <a:lstStyle/>
        <a:p>
          <a:r>
            <a:rPr lang="en-US" dirty="0" smtClean="0"/>
            <a:t>Examples:  Hg, Ag, Au</a:t>
          </a:r>
          <a:endParaRPr lang="en-US" dirty="0"/>
        </a:p>
      </dgm:t>
    </dgm:pt>
    <dgm:pt modelId="{3A67F5F9-2479-4841-8440-A669A353AB1F}" type="parTrans" cxnId="{5CBBB93F-DC53-43EB-B533-5B185C076408}">
      <dgm:prSet/>
      <dgm:spPr/>
      <dgm:t>
        <a:bodyPr/>
        <a:lstStyle/>
        <a:p>
          <a:endParaRPr lang="en-US"/>
        </a:p>
      </dgm:t>
    </dgm:pt>
    <dgm:pt modelId="{17CC8A1A-ACD9-42C3-9D90-AC8610F0A5AB}" type="sibTrans" cxnId="{5CBBB93F-DC53-43EB-B533-5B185C076408}">
      <dgm:prSet/>
      <dgm:spPr/>
      <dgm:t>
        <a:bodyPr/>
        <a:lstStyle/>
        <a:p>
          <a:endParaRPr lang="en-US"/>
        </a:p>
      </dgm:t>
    </dgm:pt>
    <dgm:pt modelId="{26A7C781-6B76-4FAC-89EF-2D08715A6084}">
      <dgm:prSet phldrT="[Text]"/>
      <dgm:spPr/>
      <dgm:t>
        <a:bodyPr/>
        <a:lstStyle/>
        <a:p>
          <a:r>
            <a:rPr lang="en-US" dirty="0" smtClean="0"/>
            <a:t>H</a:t>
          </a:r>
          <a:r>
            <a:rPr lang="en-US" baseline="-25000" dirty="0" smtClean="0"/>
            <a:t>2</a:t>
          </a:r>
          <a:r>
            <a:rPr lang="en-US" baseline="0" dirty="0" smtClean="0"/>
            <a:t>, CO, CO</a:t>
          </a:r>
          <a:r>
            <a:rPr lang="en-US" baseline="-25000" dirty="0" smtClean="0"/>
            <a:t>2</a:t>
          </a:r>
          <a:endParaRPr lang="en-US" dirty="0"/>
        </a:p>
      </dgm:t>
    </dgm:pt>
    <dgm:pt modelId="{90BACD3A-E42E-446C-85C1-02508AB67945}" type="parTrans" cxnId="{A863BB91-CE33-4B31-928D-AA94AF8EE5A4}">
      <dgm:prSet/>
      <dgm:spPr/>
      <dgm:t>
        <a:bodyPr/>
        <a:lstStyle/>
        <a:p>
          <a:endParaRPr lang="en-US"/>
        </a:p>
      </dgm:t>
    </dgm:pt>
    <dgm:pt modelId="{96BAF9CB-64B0-4755-A98B-4168A2FD0E54}" type="sibTrans" cxnId="{A863BB91-CE33-4B31-928D-AA94AF8EE5A4}">
      <dgm:prSet/>
      <dgm:spPr/>
      <dgm:t>
        <a:bodyPr/>
        <a:lstStyle/>
        <a:p>
          <a:endParaRPr lang="en-US"/>
        </a:p>
      </dgm:t>
    </dgm:pt>
    <dgm:pt modelId="{347E2C6E-B0A7-461A-BC9B-1B6C3BCC42E7}">
      <dgm:prSet phldrT="[Text]"/>
      <dgm:spPr/>
      <dgm:t>
        <a:bodyPr/>
        <a:lstStyle/>
        <a:p>
          <a:endParaRPr lang="en-US" dirty="0"/>
        </a:p>
      </dgm:t>
    </dgm:pt>
    <dgm:pt modelId="{602B3BC3-DC26-40FF-9F48-349FA10ADF8A}" type="parTrans" cxnId="{B1C2ADDB-5E57-4478-A74B-1B8C84E989A3}">
      <dgm:prSet/>
      <dgm:spPr/>
      <dgm:t>
        <a:bodyPr/>
        <a:lstStyle/>
        <a:p>
          <a:endParaRPr lang="en-US"/>
        </a:p>
      </dgm:t>
    </dgm:pt>
    <dgm:pt modelId="{F34789DB-A990-4984-9EC4-184B502A1E9D}" type="sibTrans" cxnId="{B1C2ADDB-5E57-4478-A74B-1B8C84E989A3}">
      <dgm:prSet/>
      <dgm:spPr/>
      <dgm:t>
        <a:bodyPr/>
        <a:lstStyle/>
        <a:p>
          <a:endParaRPr lang="en-US"/>
        </a:p>
      </dgm:t>
    </dgm:pt>
    <dgm:pt modelId="{6A032C48-BBC9-4FB2-BB8A-21D4AFBCB9E9}">
      <dgm:prSet phldrT="[Text]"/>
      <dgm:spPr/>
      <dgm:t>
        <a:bodyPr/>
        <a:lstStyle/>
        <a:p>
          <a:endParaRPr lang="en-US" dirty="0"/>
        </a:p>
      </dgm:t>
    </dgm:pt>
    <dgm:pt modelId="{FD259DD6-899B-4B46-AB99-4ED61345F6EC}" type="parTrans" cxnId="{234452BB-88CB-4ACB-8596-24D5C9763213}">
      <dgm:prSet/>
      <dgm:spPr/>
      <dgm:t>
        <a:bodyPr/>
        <a:lstStyle/>
        <a:p>
          <a:endParaRPr lang="en-US"/>
        </a:p>
      </dgm:t>
    </dgm:pt>
    <dgm:pt modelId="{41E296D3-C872-467E-B48E-778853DEA6FA}" type="sibTrans" cxnId="{234452BB-88CB-4ACB-8596-24D5C9763213}">
      <dgm:prSet/>
      <dgm:spPr/>
      <dgm:t>
        <a:bodyPr/>
        <a:lstStyle/>
        <a:p>
          <a:endParaRPr lang="en-US"/>
        </a:p>
      </dgm:t>
    </dgm:pt>
    <dgm:pt modelId="{8307A4A7-82AE-4510-B868-1A2CE1D68451}" type="pres">
      <dgm:prSet presAssocID="{070A0BF8-2B2C-41DF-BA34-2BFA6906F56C}" presName="mainComposite" presStyleCnt="0">
        <dgm:presLayoutVars>
          <dgm:chPref val="1"/>
          <dgm:dir/>
          <dgm:animOne val="branch"/>
          <dgm:animLvl val="lvl"/>
          <dgm:resizeHandles val="exact"/>
        </dgm:presLayoutVars>
      </dgm:prSet>
      <dgm:spPr/>
      <dgm:t>
        <a:bodyPr/>
        <a:lstStyle/>
        <a:p>
          <a:endParaRPr lang="en-US"/>
        </a:p>
      </dgm:t>
    </dgm:pt>
    <dgm:pt modelId="{1D91668D-3101-4F0A-B55A-389B4DAE3765}" type="pres">
      <dgm:prSet presAssocID="{070A0BF8-2B2C-41DF-BA34-2BFA6906F56C}" presName="hierFlow" presStyleCnt="0"/>
      <dgm:spPr/>
    </dgm:pt>
    <dgm:pt modelId="{BD151EC4-D80B-49BD-BCA5-5D555F723F5B}" type="pres">
      <dgm:prSet presAssocID="{070A0BF8-2B2C-41DF-BA34-2BFA6906F56C}" presName="hierChild1" presStyleCnt="0">
        <dgm:presLayoutVars>
          <dgm:chPref val="1"/>
          <dgm:animOne val="branch"/>
          <dgm:animLvl val="lvl"/>
        </dgm:presLayoutVars>
      </dgm:prSet>
      <dgm:spPr/>
    </dgm:pt>
    <dgm:pt modelId="{122D17A9-EF72-4BF3-8165-5682E518162B}" type="pres">
      <dgm:prSet presAssocID="{53AF0475-4A68-407F-8D52-770E139DB8A3}" presName="Name14" presStyleCnt="0"/>
      <dgm:spPr/>
    </dgm:pt>
    <dgm:pt modelId="{41E8C97F-791D-4C20-9355-2A6496286FF1}" type="pres">
      <dgm:prSet presAssocID="{53AF0475-4A68-407F-8D52-770E139DB8A3}" presName="level1Shape" presStyleLbl="node0" presStyleIdx="0" presStyleCnt="1">
        <dgm:presLayoutVars>
          <dgm:chPref val="3"/>
        </dgm:presLayoutVars>
      </dgm:prSet>
      <dgm:spPr/>
      <dgm:t>
        <a:bodyPr/>
        <a:lstStyle/>
        <a:p>
          <a:endParaRPr lang="en-US"/>
        </a:p>
      </dgm:t>
    </dgm:pt>
    <dgm:pt modelId="{090C1862-D6F1-4AF5-A54A-61D5AC8A77D0}" type="pres">
      <dgm:prSet presAssocID="{53AF0475-4A68-407F-8D52-770E139DB8A3}" presName="hierChild2" presStyleCnt="0"/>
      <dgm:spPr/>
    </dgm:pt>
    <dgm:pt modelId="{24A41663-E5AC-44C0-95CD-B77172F3FB8C}" type="pres">
      <dgm:prSet presAssocID="{08DD4011-CC3C-41FC-86FA-9095FD565CC2}" presName="Name19" presStyleLbl="parChTrans1D2" presStyleIdx="0" presStyleCnt="1"/>
      <dgm:spPr/>
      <dgm:t>
        <a:bodyPr/>
        <a:lstStyle/>
        <a:p>
          <a:endParaRPr lang="en-US"/>
        </a:p>
      </dgm:t>
    </dgm:pt>
    <dgm:pt modelId="{E3BFBA9C-42D3-4D58-B25C-9EB019529A71}" type="pres">
      <dgm:prSet presAssocID="{9623D42C-4AEE-426F-8534-B40AC3802A96}" presName="Name21" presStyleCnt="0"/>
      <dgm:spPr/>
    </dgm:pt>
    <dgm:pt modelId="{A2B6A216-24D2-4872-B5A9-D830EF42ED07}" type="pres">
      <dgm:prSet presAssocID="{9623D42C-4AEE-426F-8534-B40AC3802A96}" presName="level2Shape" presStyleLbl="node2" presStyleIdx="0" presStyleCnt="1"/>
      <dgm:spPr/>
      <dgm:t>
        <a:bodyPr/>
        <a:lstStyle/>
        <a:p>
          <a:endParaRPr lang="en-US"/>
        </a:p>
      </dgm:t>
    </dgm:pt>
    <dgm:pt modelId="{16380EC8-2510-473D-834B-FB6B77DEBD5B}" type="pres">
      <dgm:prSet presAssocID="{9623D42C-4AEE-426F-8534-B40AC3802A96}" presName="hierChild3" presStyleCnt="0"/>
      <dgm:spPr/>
    </dgm:pt>
    <dgm:pt modelId="{A7E34BB7-3FB6-4D6A-9BB9-82A5A8E0D363}" type="pres">
      <dgm:prSet presAssocID="{57F1CBED-8384-41B3-BDAF-BB6C31A04119}" presName="Name19" presStyleLbl="parChTrans1D3" presStyleIdx="0" presStyleCnt="3"/>
      <dgm:spPr/>
      <dgm:t>
        <a:bodyPr/>
        <a:lstStyle/>
        <a:p>
          <a:endParaRPr lang="en-US"/>
        </a:p>
      </dgm:t>
    </dgm:pt>
    <dgm:pt modelId="{0AF25418-D218-4A16-8333-A472ABB0B291}" type="pres">
      <dgm:prSet presAssocID="{593E3D5C-307F-4965-9CC2-0D81592CE23F}" presName="Name21" presStyleCnt="0"/>
      <dgm:spPr/>
    </dgm:pt>
    <dgm:pt modelId="{786A0CE0-DC87-49AB-B3FD-4782CDAD1A1F}" type="pres">
      <dgm:prSet presAssocID="{593E3D5C-307F-4965-9CC2-0D81592CE23F}" presName="level2Shape" presStyleLbl="node3" presStyleIdx="0" presStyleCnt="3"/>
      <dgm:spPr/>
      <dgm:t>
        <a:bodyPr/>
        <a:lstStyle/>
        <a:p>
          <a:endParaRPr lang="en-US"/>
        </a:p>
      </dgm:t>
    </dgm:pt>
    <dgm:pt modelId="{D7CB451D-F17C-48CA-ACB7-253318CC385B}" type="pres">
      <dgm:prSet presAssocID="{593E3D5C-307F-4965-9CC2-0D81592CE23F}" presName="hierChild3" presStyleCnt="0"/>
      <dgm:spPr/>
    </dgm:pt>
    <dgm:pt modelId="{5C8F9163-FB38-475A-B08B-5A974CD0EFB5}" type="pres">
      <dgm:prSet presAssocID="{65114F04-34E4-4609-ABDA-E2362F00DE05}" presName="Name19" presStyleLbl="parChTrans1D4" presStyleIdx="0" presStyleCnt="6"/>
      <dgm:spPr/>
      <dgm:t>
        <a:bodyPr/>
        <a:lstStyle/>
        <a:p>
          <a:endParaRPr lang="en-US"/>
        </a:p>
      </dgm:t>
    </dgm:pt>
    <dgm:pt modelId="{D3F02CF6-DEAF-4524-9308-A429D89C17CB}" type="pres">
      <dgm:prSet presAssocID="{70D08406-6127-403B-8588-15D57AEE2C9D}" presName="Name21" presStyleCnt="0"/>
      <dgm:spPr/>
    </dgm:pt>
    <dgm:pt modelId="{A0C6569F-31D8-4B9A-9458-8D07117EB583}" type="pres">
      <dgm:prSet presAssocID="{70D08406-6127-403B-8588-15D57AEE2C9D}" presName="level2Shape" presStyleLbl="node4" presStyleIdx="0" presStyleCnt="6"/>
      <dgm:spPr/>
      <dgm:t>
        <a:bodyPr/>
        <a:lstStyle/>
        <a:p>
          <a:endParaRPr lang="en-US"/>
        </a:p>
      </dgm:t>
    </dgm:pt>
    <dgm:pt modelId="{9532A76F-8D55-439D-96D2-DD02CA1E5DF8}" type="pres">
      <dgm:prSet presAssocID="{70D08406-6127-403B-8588-15D57AEE2C9D}" presName="hierChild3" presStyleCnt="0"/>
      <dgm:spPr/>
    </dgm:pt>
    <dgm:pt modelId="{291E8BBF-AAAA-4012-83F7-54751FEFD523}" type="pres">
      <dgm:prSet presAssocID="{3A67F5F9-2479-4841-8440-A669A353AB1F}" presName="Name19" presStyleLbl="parChTrans1D4" presStyleIdx="1" presStyleCnt="6"/>
      <dgm:spPr/>
      <dgm:t>
        <a:bodyPr/>
        <a:lstStyle/>
        <a:p>
          <a:endParaRPr lang="en-US"/>
        </a:p>
      </dgm:t>
    </dgm:pt>
    <dgm:pt modelId="{810A9BB2-8C68-4E3F-8D23-2C0B1B6389FF}" type="pres">
      <dgm:prSet presAssocID="{AE077AF5-D093-4187-BA61-6953FF6DD84F}" presName="Name21" presStyleCnt="0"/>
      <dgm:spPr/>
    </dgm:pt>
    <dgm:pt modelId="{8F06E29F-72F2-4CAE-88FF-2EC88320B05B}" type="pres">
      <dgm:prSet presAssocID="{AE077AF5-D093-4187-BA61-6953FF6DD84F}" presName="level2Shape" presStyleLbl="node4" presStyleIdx="1" presStyleCnt="6"/>
      <dgm:spPr/>
      <dgm:t>
        <a:bodyPr/>
        <a:lstStyle/>
        <a:p>
          <a:endParaRPr lang="en-US"/>
        </a:p>
      </dgm:t>
    </dgm:pt>
    <dgm:pt modelId="{CD57008B-1957-4028-98A6-4213AD6CBEBD}" type="pres">
      <dgm:prSet presAssocID="{AE077AF5-D093-4187-BA61-6953FF6DD84F}" presName="hierChild3" presStyleCnt="0"/>
      <dgm:spPr/>
    </dgm:pt>
    <dgm:pt modelId="{534998AD-DC67-49E0-BFD1-1F79EB159775}" type="pres">
      <dgm:prSet presAssocID="{D6025407-01B4-49CD-A448-253C8E74D0CB}" presName="Name19" presStyleLbl="parChTrans1D3" presStyleIdx="1" presStyleCnt="3"/>
      <dgm:spPr/>
      <dgm:t>
        <a:bodyPr/>
        <a:lstStyle/>
        <a:p>
          <a:endParaRPr lang="en-US"/>
        </a:p>
      </dgm:t>
    </dgm:pt>
    <dgm:pt modelId="{6AC3D787-21FA-4B71-A3D5-E62DA63B2588}" type="pres">
      <dgm:prSet presAssocID="{07C6FBBF-A837-4E6A-8054-B030F7A45708}" presName="Name21" presStyleCnt="0"/>
      <dgm:spPr/>
    </dgm:pt>
    <dgm:pt modelId="{774F56A3-5951-465F-98A2-9BF45066C591}" type="pres">
      <dgm:prSet presAssocID="{07C6FBBF-A837-4E6A-8054-B030F7A45708}" presName="level2Shape" presStyleLbl="node3" presStyleIdx="1" presStyleCnt="3"/>
      <dgm:spPr/>
      <dgm:t>
        <a:bodyPr/>
        <a:lstStyle/>
        <a:p>
          <a:endParaRPr lang="en-US"/>
        </a:p>
      </dgm:t>
    </dgm:pt>
    <dgm:pt modelId="{6F2C0F6A-0740-4C55-88FF-9B93E7447930}" type="pres">
      <dgm:prSet presAssocID="{07C6FBBF-A837-4E6A-8054-B030F7A45708}" presName="hierChild3" presStyleCnt="0"/>
      <dgm:spPr/>
    </dgm:pt>
    <dgm:pt modelId="{27493508-F91F-4F8E-AE4A-A6EA512B3075}" type="pres">
      <dgm:prSet presAssocID="{157303E8-4E40-4EB0-B7C9-CBB9496A7786}" presName="Name19" presStyleLbl="parChTrans1D4" presStyleIdx="2" presStyleCnt="6"/>
      <dgm:spPr/>
      <dgm:t>
        <a:bodyPr/>
        <a:lstStyle/>
        <a:p>
          <a:endParaRPr lang="en-US"/>
        </a:p>
      </dgm:t>
    </dgm:pt>
    <dgm:pt modelId="{F8C33645-18BD-4DA4-8D9C-5904983E2E21}" type="pres">
      <dgm:prSet presAssocID="{1BD9D42A-4F86-4E84-9BA2-4941CA6734B2}" presName="Name21" presStyleCnt="0"/>
      <dgm:spPr/>
    </dgm:pt>
    <dgm:pt modelId="{25C65122-97D5-4C6E-A6D9-7FC6580B35CB}" type="pres">
      <dgm:prSet presAssocID="{1BD9D42A-4F86-4E84-9BA2-4941CA6734B2}" presName="level2Shape" presStyleLbl="node4" presStyleIdx="2" presStyleCnt="6"/>
      <dgm:spPr/>
      <dgm:t>
        <a:bodyPr/>
        <a:lstStyle/>
        <a:p>
          <a:endParaRPr lang="en-US"/>
        </a:p>
      </dgm:t>
    </dgm:pt>
    <dgm:pt modelId="{825E8A90-B720-44DE-AF48-0FB4222DF193}" type="pres">
      <dgm:prSet presAssocID="{1BD9D42A-4F86-4E84-9BA2-4941CA6734B2}" presName="hierChild3" presStyleCnt="0"/>
      <dgm:spPr/>
    </dgm:pt>
    <dgm:pt modelId="{5E4CBF77-7455-4D3D-934B-B7FF01CF4BEC}" type="pres">
      <dgm:prSet presAssocID="{90BACD3A-E42E-446C-85C1-02508AB67945}" presName="Name19" presStyleLbl="parChTrans1D4" presStyleIdx="3" presStyleCnt="6"/>
      <dgm:spPr/>
      <dgm:t>
        <a:bodyPr/>
        <a:lstStyle/>
        <a:p>
          <a:endParaRPr lang="en-US"/>
        </a:p>
      </dgm:t>
    </dgm:pt>
    <dgm:pt modelId="{77D5D13D-72BC-4FD5-B1FB-C69CE33D91BA}" type="pres">
      <dgm:prSet presAssocID="{26A7C781-6B76-4FAC-89EF-2D08715A6084}" presName="Name21" presStyleCnt="0"/>
      <dgm:spPr/>
    </dgm:pt>
    <dgm:pt modelId="{AF478B5A-9CA4-44A9-8DA0-A14FBD0008C9}" type="pres">
      <dgm:prSet presAssocID="{26A7C781-6B76-4FAC-89EF-2D08715A6084}" presName="level2Shape" presStyleLbl="node4" presStyleIdx="3" presStyleCnt="6"/>
      <dgm:spPr/>
      <dgm:t>
        <a:bodyPr/>
        <a:lstStyle/>
        <a:p>
          <a:endParaRPr lang="en-US"/>
        </a:p>
      </dgm:t>
    </dgm:pt>
    <dgm:pt modelId="{DC7A5FA4-9F4C-4EE8-9113-21C5EA809056}" type="pres">
      <dgm:prSet presAssocID="{26A7C781-6B76-4FAC-89EF-2D08715A6084}" presName="hierChild3" presStyleCnt="0"/>
      <dgm:spPr/>
    </dgm:pt>
    <dgm:pt modelId="{A1F17A05-C7B6-4673-844B-6E4584D8B122}" type="pres">
      <dgm:prSet presAssocID="{C7E8FCE4-3F5F-4B00-882B-4FDF4C501C6C}" presName="Name19" presStyleLbl="parChTrans1D3" presStyleIdx="2" presStyleCnt="3"/>
      <dgm:spPr/>
      <dgm:t>
        <a:bodyPr/>
        <a:lstStyle/>
        <a:p>
          <a:endParaRPr lang="en-US"/>
        </a:p>
      </dgm:t>
    </dgm:pt>
    <dgm:pt modelId="{3E0C751F-8BCD-4A0A-94CF-44CB84324634}" type="pres">
      <dgm:prSet presAssocID="{C1A94D5D-F35C-41C1-8E25-E65283B79C51}" presName="Name21" presStyleCnt="0"/>
      <dgm:spPr/>
    </dgm:pt>
    <dgm:pt modelId="{82B82102-5320-4CEB-BA39-138F5EC19809}" type="pres">
      <dgm:prSet presAssocID="{C1A94D5D-F35C-41C1-8E25-E65283B79C51}" presName="level2Shape" presStyleLbl="node3" presStyleIdx="2" presStyleCnt="3"/>
      <dgm:spPr/>
      <dgm:t>
        <a:bodyPr/>
        <a:lstStyle/>
        <a:p>
          <a:endParaRPr lang="en-US"/>
        </a:p>
      </dgm:t>
    </dgm:pt>
    <dgm:pt modelId="{8F7572ED-35AD-45F3-88F5-FBCE5F2D11C7}" type="pres">
      <dgm:prSet presAssocID="{C1A94D5D-F35C-41C1-8E25-E65283B79C51}" presName="hierChild3" presStyleCnt="0"/>
      <dgm:spPr/>
    </dgm:pt>
    <dgm:pt modelId="{DAE960DF-645F-49CC-8C33-F53F761CDD73}" type="pres">
      <dgm:prSet presAssocID="{FD259DD6-899B-4B46-AB99-4ED61345F6EC}" presName="Name19" presStyleLbl="parChTrans1D4" presStyleIdx="4" presStyleCnt="6"/>
      <dgm:spPr/>
      <dgm:t>
        <a:bodyPr/>
        <a:lstStyle/>
        <a:p>
          <a:endParaRPr lang="en-US"/>
        </a:p>
      </dgm:t>
    </dgm:pt>
    <dgm:pt modelId="{34B9A1A1-B6C3-456D-9E03-DBFD89FF337C}" type="pres">
      <dgm:prSet presAssocID="{6A032C48-BBC9-4FB2-BB8A-21D4AFBCB9E9}" presName="Name21" presStyleCnt="0"/>
      <dgm:spPr/>
    </dgm:pt>
    <dgm:pt modelId="{81B4E064-8A05-4A81-8DB7-6F0938B06DE1}" type="pres">
      <dgm:prSet presAssocID="{6A032C48-BBC9-4FB2-BB8A-21D4AFBCB9E9}" presName="level2Shape" presStyleLbl="node4" presStyleIdx="4" presStyleCnt="6"/>
      <dgm:spPr/>
      <dgm:t>
        <a:bodyPr/>
        <a:lstStyle/>
        <a:p>
          <a:endParaRPr lang="en-US"/>
        </a:p>
      </dgm:t>
    </dgm:pt>
    <dgm:pt modelId="{C9ECEA77-6C1A-434E-A1D6-C4C088EBB1EC}" type="pres">
      <dgm:prSet presAssocID="{6A032C48-BBC9-4FB2-BB8A-21D4AFBCB9E9}" presName="hierChild3" presStyleCnt="0"/>
      <dgm:spPr/>
    </dgm:pt>
    <dgm:pt modelId="{181D9FC9-B827-463F-82CE-1CE242586269}" type="pres">
      <dgm:prSet presAssocID="{602B3BC3-DC26-40FF-9F48-349FA10ADF8A}" presName="Name19" presStyleLbl="parChTrans1D4" presStyleIdx="5" presStyleCnt="6"/>
      <dgm:spPr/>
      <dgm:t>
        <a:bodyPr/>
        <a:lstStyle/>
        <a:p>
          <a:endParaRPr lang="en-US"/>
        </a:p>
      </dgm:t>
    </dgm:pt>
    <dgm:pt modelId="{3D92BA8B-3004-4244-AA21-D44FF792E63E}" type="pres">
      <dgm:prSet presAssocID="{347E2C6E-B0A7-461A-BC9B-1B6C3BCC42E7}" presName="Name21" presStyleCnt="0"/>
      <dgm:spPr/>
    </dgm:pt>
    <dgm:pt modelId="{1583EC97-C0FF-42C7-9B27-B9A2BEDAC228}" type="pres">
      <dgm:prSet presAssocID="{347E2C6E-B0A7-461A-BC9B-1B6C3BCC42E7}" presName="level2Shape" presStyleLbl="node4" presStyleIdx="5" presStyleCnt="6"/>
      <dgm:spPr/>
      <dgm:t>
        <a:bodyPr/>
        <a:lstStyle/>
        <a:p>
          <a:endParaRPr lang="en-US"/>
        </a:p>
      </dgm:t>
    </dgm:pt>
    <dgm:pt modelId="{1AC55C31-706A-4543-9FBC-5564C359D558}" type="pres">
      <dgm:prSet presAssocID="{347E2C6E-B0A7-461A-BC9B-1B6C3BCC42E7}" presName="hierChild3" presStyleCnt="0"/>
      <dgm:spPr/>
    </dgm:pt>
    <dgm:pt modelId="{66361A5E-F819-4D66-8E7A-CDB0EA0DFE0D}" type="pres">
      <dgm:prSet presAssocID="{070A0BF8-2B2C-41DF-BA34-2BFA6906F56C}" presName="bgShapesFlow" presStyleCnt="0"/>
      <dgm:spPr/>
    </dgm:pt>
  </dgm:ptLst>
  <dgm:cxnLst>
    <dgm:cxn modelId="{B1C2ADDB-5E57-4478-A74B-1B8C84E989A3}" srcId="{6A032C48-BBC9-4FB2-BB8A-21D4AFBCB9E9}" destId="{347E2C6E-B0A7-461A-BC9B-1B6C3BCC42E7}" srcOrd="0" destOrd="0" parTransId="{602B3BC3-DC26-40FF-9F48-349FA10ADF8A}" sibTransId="{F34789DB-A990-4984-9EC4-184B502A1E9D}"/>
    <dgm:cxn modelId="{ED3213C5-1B60-4EC1-B64F-ADD85F2F58B2}" type="presOf" srcId="{65114F04-34E4-4609-ABDA-E2362F00DE05}" destId="{5C8F9163-FB38-475A-B08B-5A974CD0EFB5}" srcOrd="0" destOrd="0" presId="urn:microsoft.com/office/officeart/2005/8/layout/hierarchy6"/>
    <dgm:cxn modelId="{E7F35C5F-35A8-4EDB-BFA4-AB3DFC7F93DC}" type="presOf" srcId="{53AF0475-4A68-407F-8D52-770E139DB8A3}" destId="{41E8C97F-791D-4C20-9355-2A6496286FF1}" srcOrd="0" destOrd="0" presId="urn:microsoft.com/office/officeart/2005/8/layout/hierarchy6"/>
    <dgm:cxn modelId="{97B1C908-A77F-409B-9362-F57E62CFA479}" srcId="{9623D42C-4AEE-426F-8534-B40AC3802A96}" destId="{C1A94D5D-F35C-41C1-8E25-E65283B79C51}" srcOrd="2" destOrd="0" parTransId="{C7E8FCE4-3F5F-4B00-882B-4FDF4C501C6C}" sibTransId="{392A892C-786D-419E-BB2E-A52340DD1EE6}"/>
    <dgm:cxn modelId="{77F32FAD-EE8F-4242-94B2-02A3F10A9FF2}" type="presOf" srcId="{08DD4011-CC3C-41FC-86FA-9095FD565CC2}" destId="{24A41663-E5AC-44C0-95CD-B77172F3FB8C}" srcOrd="0" destOrd="0" presId="urn:microsoft.com/office/officeart/2005/8/layout/hierarchy6"/>
    <dgm:cxn modelId="{AD88CD2C-F342-4EA7-8555-7B2F69B75112}" type="presOf" srcId="{070A0BF8-2B2C-41DF-BA34-2BFA6906F56C}" destId="{8307A4A7-82AE-4510-B868-1A2CE1D68451}" srcOrd="0" destOrd="0" presId="urn:microsoft.com/office/officeart/2005/8/layout/hierarchy6"/>
    <dgm:cxn modelId="{884D6A1B-E4B7-4283-89B5-C6AE86562607}" type="presOf" srcId="{347E2C6E-B0A7-461A-BC9B-1B6C3BCC42E7}" destId="{1583EC97-C0FF-42C7-9B27-B9A2BEDAC228}" srcOrd="0" destOrd="0" presId="urn:microsoft.com/office/officeart/2005/8/layout/hierarchy6"/>
    <dgm:cxn modelId="{6BAD0515-B878-4425-BE3C-FF6A4D6BB78C}" type="presOf" srcId="{D6025407-01B4-49CD-A448-253C8E74D0CB}" destId="{534998AD-DC67-49E0-BFD1-1F79EB159775}" srcOrd="0" destOrd="0" presId="urn:microsoft.com/office/officeart/2005/8/layout/hierarchy6"/>
    <dgm:cxn modelId="{E0E90DC1-5155-497E-9687-0457BE22DE47}" type="presOf" srcId="{70D08406-6127-403B-8588-15D57AEE2C9D}" destId="{A0C6569F-31D8-4B9A-9458-8D07117EB583}" srcOrd="0" destOrd="0" presId="urn:microsoft.com/office/officeart/2005/8/layout/hierarchy6"/>
    <dgm:cxn modelId="{2497A73A-26C7-45B0-81CA-C2481AD0CE7F}" type="presOf" srcId="{593E3D5C-307F-4965-9CC2-0D81592CE23F}" destId="{786A0CE0-DC87-49AB-B3FD-4782CDAD1A1F}" srcOrd="0" destOrd="0" presId="urn:microsoft.com/office/officeart/2005/8/layout/hierarchy6"/>
    <dgm:cxn modelId="{7C9F6F31-98CA-4CBC-A3D6-890535A6A9A0}" srcId="{07C6FBBF-A837-4E6A-8054-B030F7A45708}" destId="{1BD9D42A-4F86-4E84-9BA2-4941CA6734B2}" srcOrd="0" destOrd="0" parTransId="{157303E8-4E40-4EB0-B7C9-CBB9496A7786}" sibTransId="{29B418A6-B556-4C12-8A1A-D928F12DC93E}"/>
    <dgm:cxn modelId="{234452BB-88CB-4ACB-8596-24D5C9763213}" srcId="{C1A94D5D-F35C-41C1-8E25-E65283B79C51}" destId="{6A032C48-BBC9-4FB2-BB8A-21D4AFBCB9E9}" srcOrd="0" destOrd="0" parTransId="{FD259DD6-899B-4B46-AB99-4ED61345F6EC}" sibTransId="{41E296D3-C872-467E-B48E-778853DEA6FA}"/>
    <dgm:cxn modelId="{ECEC453E-A20A-4C9A-A534-22A19235227D}" type="presOf" srcId="{6A032C48-BBC9-4FB2-BB8A-21D4AFBCB9E9}" destId="{81B4E064-8A05-4A81-8DB7-6F0938B06DE1}" srcOrd="0" destOrd="0" presId="urn:microsoft.com/office/officeart/2005/8/layout/hierarchy6"/>
    <dgm:cxn modelId="{1842227B-0488-4134-9928-03B85380946F}" type="presOf" srcId="{9623D42C-4AEE-426F-8534-B40AC3802A96}" destId="{A2B6A216-24D2-4872-B5A9-D830EF42ED07}" srcOrd="0" destOrd="0" presId="urn:microsoft.com/office/officeart/2005/8/layout/hierarchy6"/>
    <dgm:cxn modelId="{955BA36A-CBDC-4720-BAED-CE08E71DA180}" type="presOf" srcId="{57F1CBED-8384-41B3-BDAF-BB6C31A04119}" destId="{A7E34BB7-3FB6-4D6A-9BB9-82A5A8E0D363}" srcOrd="0" destOrd="0" presId="urn:microsoft.com/office/officeart/2005/8/layout/hierarchy6"/>
    <dgm:cxn modelId="{745216F4-E42E-475E-995F-53373FB9BBA4}" type="presOf" srcId="{90BACD3A-E42E-446C-85C1-02508AB67945}" destId="{5E4CBF77-7455-4D3D-934B-B7FF01CF4BEC}" srcOrd="0" destOrd="0" presId="urn:microsoft.com/office/officeart/2005/8/layout/hierarchy6"/>
    <dgm:cxn modelId="{740C05D5-8BAE-4611-BE90-A0DAEABEBF21}" type="presOf" srcId="{07C6FBBF-A837-4E6A-8054-B030F7A45708}" destId="{774F56A3-5951-465F-98A2-9BF45066C591}" srcOrd="0" destOrd="0" presId="urn:microsoft.com/office/officeart/2005/8/layout/hierarchy6"/>
    <dgm:cxn modelId="{E5CF8F40-D87C-463A-9C55-CD5422053647}" type="presOf" srcId="{3A67F5F9-2479-4841-8440-A669A353AB1F}" destId="{291E8BBF-AAAA-4012-83F7-54751FEFD523}" srcOrd="0" destOrd="0" presId="urn:microsoft.com/office/officeart/2005/8/layout/hierarchy6"/>
    <dgm:cxn modelId="{E2639643-6C0B-4583-A6A7-EC6AF48E838E}" type="presOf" srcId="{C7E8FCE4-3F5F-4B00-882B-4FDF4C501C6C}" destId="{A1F17A05-C7B6-4673-844B-6E4584D8B122}" srcOrd="0" destOrd="0" presId="urn:microsoft.com/office/officeart/2005/8/layout/hierarchy6"/>
    <dgm:cxn modelId="{956A0349-98D1-41F0-B986-C77F9F6C9EB4}" type="presOf" srcId="{1BD9D42A-4F86-4E84-9BA2-4941CA6734B2}" destId="{25C65122-97D5-4C6E-A6D9-7FC6580B35CB}" srcOrd="0" destOrd="0" presId="urn:microsoft.com/office/officeart/2005/8/layout/hierarchy6"/>
    <dgm:cxn modelId="{84ABDD39-4046-46F1-8A91-F312AFC756E0}" srcId="{9623D42C-4AEE-426F-8534-B40AC3802A96}" destId="{593E3D5C-307F-4965-9CC2-0D81592CE23F}" srcOrd="0" destOrd="0" parTransId="{57F1CBED-8384-41B3-BDAF-BB6C31A04119}" sibTransId="{CC63F050-1CFF-4E75-8C86-A6C30079B872}"/>
    <dgm:cxn modelId="{920D92E1-FBD7-4DB9-8FE1-F132D8EF4917}" type="presOf" srcId="{FD259DD6-899B-4B46-AB99-4ED61345F6EC}" destId="{DAE960DF-645F-49CC-8C33-F53F761CDD73}" srcOrd="0" destOrd="0" presId="urn:microsoft.com/office/officeart/2005/8/layout/hierarchy6"/>
    <dgm:cxn modelId="{B167013A-6B46-4132-8971-568B5FDA6163}" type="presOf" srcId="{AE077AF5-D093-4187-BA61-6953FF6DD84F}" destId="{8F06E29F-72F2-4CAE-88FF-2EC88320B05B}" srcOrd="0" destOrd="0" presId="urn:microsoft.com/office/officeart/2005/8/layout/hierarchy6"/>
    <dgm:cxn modelId="{3AEB4624-50D0-4204-9A48-B24D7DEC0961}" type="presOf" srcId="{602B3BC3-DC26-40FF-9F48-349FA10ADF8A}" destId="{181D9FC9-B827-463F-82CE-1CE242586269}" srcOrd="0" destOrd="0" presId="urn:microsoft.com/office/officeart/2005/8/layout/hierarchy6"/>
    <dgm:cxn modelId="{BD547B07-4E80-4E87-B5B1-52D6364B90B1}" type="presOf" srcId="{26A7C781-6B76-4FAC-89EF-2D08715A6084}" destId="{AF478B5A-9CA4-44A9-8DA0-A14FBD0008C9}" srcOrd="0" destOrd="0" presId="urn:microsoft.com/office/officeart/2005/8/layout/hierarchy6"/>
    <dgm:cxn modelId="{EC332D2A-7D3C-4A20-BD41-E0329D07C671}" srcId="{53AF0475-4A68-407F-8D52-770E139DB8A3}" destId="{9623D42C-4AEE-426F-8534-B40AC3802A96}" srcOrd="0" destOrd="0" parTransId="{08DD4011-CC3C-41FC-86FA-9095FD565CC2}" sibTransId="{9CD4B868-DD9F-475B-8C8C-D1CFC83B6BA5}"/>
    <dgm:cxn modelId="{A882D42D-28B9-4013-B5CA-25D49F1308F0}" type="presOf" srcId="{C1A94D5D-F35C-41C1-8E25-E65283B79C51}" destId="{82B82102-5320-4CEB-BA39-138F5EC19809}" srcOrd="0" destOrd="0" presId="urn:microsoft.com/office/officeart/2005/8/layout/hierarchy6"/>
    <dgm:cxn modelId="{81BB4273-C9B3-4AFD-93C0-86F8D01C4705}" srcId="{593E3D5C-307F-4965-9CC2-0D81592CE23F}" destId="{70D08406-6127-403B-8588-15D57AEE2C9D}" srcOrd="0" destOrd="0" parTransId="{65114F04-34E4-4609-ABDA-E2362F00DE05}" sibTransId="{4A927BCC-6F98-4B4D-9123-F2B3EDCD16AF}"/>
    <dgm:cxn modelId="{5CBBB93F-DC53-43EB-B533-5B185C076408}" srcId="{70D08406-6127-403B-8588-15D57AEE2C9D}" destId="{AE077AF5-D093-4187-BA61-6953FF6DD84F}" srcOrd="0" destOrd="0" parTransId="{3A67F5F9-2479-4841-8440-A669A353AB1F}" sibTransId="{17CC8A1A-ACD9-42C3-9D90-AC8610F0A5AB}"/>
    <dgm:cxn modelId="{FDE8DED7-1BC9-477B-8F61-F61479B6FED9}" srcId="{070A0BF8-2B2C-41DF-BA34-2BFA6906F56C}" destId="{53AF0475-4A68-407F-8D52-770E139DB8A3}" srcOrd="0" destOrd="0" parTransId="{A3491286-8FCC-4B4D-AE0E-0D824FC90727}" sibTransId="{97FBD758-4F99-469A-B00F-796971D218EE}"/>
    <dgm:cxn modelId="{AFCA6794-C566-4B7B-B513-BABF7659EF03}" srcId="{9623D42C-4AEE-426F-8534-B40AC3802A96}" destId="{07C6FBBF-A837-4E6A-8054-B030F7A45708}" srcOrd="1" destOrd="0" parTransId="{D6025407-01B4-49CD-A448-253C8E74D0CB}" sibTransId="{072E6B57-901A-41C6-ABEC-C09818299601}"/>
    <dgm:cxn modelId="{77A27C42-8889-44AB-B388-09E2013AB501}" type="presOf" srcId="{157303E8-4E40-4EB0-B7C9-CBB9496A7786}" destId="{27493508-F91F-4F8E-AE4A-A6EA512B3075}" srcOrd="0" destOrd="0" presId="urn:microsoft.com/office/officeart/2005/8/layout/hierarchy6"/>
    <dgm:cxn modelId="{A863BB91-CE33-4B31-928D-AA94AF8EE5A4}" srcId="{1BD9D42A-4F86-4E84-9BA2-4941CA6734B2}" destId="{26A7C781-6B76-4FAC-89EF-2D08715A6084}" srcOrd="0" destOrd="0" parTransId="{90BACD3A-E42E-446C-85C1-02508AB67945}" sibTransId="{96BAF9CB-64B0-4755-A98B-4168A2FD0E54}"/>
    <dgm:cxn modelId="{204BEEA8-C091-42E4-A51D-7788E545B0D5}" type="presParOf" srcId="{8307A4A7-82AE-4510-B868-1A2CE1D68451}" destId="{1D91668D-3101-4F0A-B55A-389B4DAE3765}" srcOrd="0" destOrd="0" presId="urn:microsoft.com/office/officeart/2005/8/layout/hierarchy6"/>
    <dgm:cxn modelId="{E078C92E-857C-443F-AD55-F1BA6E4835B8}" type="presParOf" srcId="{1D91668D-3101-4F0A-B55A-389B4DAE3765}" destId="{BD151EC4-D80B-49BD-BCA5-5D555F723F5B}" srcOrd="0" destOrd="0" presId="urn:microsoft.com/office/officeart/2005/8/layout/hierarchy6"/>
    <dgm:cxn modelId="{FDFC63BC-5029-4295-8D34-1740DC135703}" type="presParOf" srcId="{BD151EC4-D80B-49BD-BCA5-5D555F723F5B}" destId="{122D17A9-EF72-4BF3-8165-5682E518162B}" srcOrd="0" destOrd="0" presId="urn:microsoft.com/office/officeart/2005/8/layout/hierarchy6"/>
    <dgm:cxn modelId="{AD1BAAB8-562A-4F1D-AB91-0544134D3BD0}" type="presParOf" srcId="{122D17A9-EF72-4BF3-8165-5682E518162B}" destId="{41E8C97F-791D-4C20-9355-2A6496286FF1}" srcOrd="0" destOrd="0" presId="urn:microsoft.com/office/officeart/2005/8/layout/hierarchy6"/>
    <dgm:cxn modelId="{80E050A6-744A-4CF9-8A12-B350C86CE33D}" type="presParOf" srcId="{122D17A9-EF72-4BF3-8165-5682E518162B}" destId="{090C1862-D6F1-4AF5-A54A-61D5AC8A77D0}" srcOrd="1" destOrd="0" presId="urn:microsoft.com/office/officeart/2005/8/layout/hierarchy6"/>
    <dgm:cxn modelId="{5AC2BE5C-DC44-4407-849E-0C9294EBEC6D}" type="presParOf" srcId="{090C1862-D6F1-4AF5-A54A-61D5AC8A77D0}" destId="{24A41663-E5AC-44C0-95CD-B77172F3FB8C}" srcOrd="0" destOrd="0" presId="urn:microsoft.com/office/officeart/2005/8/layout/hierarchy6"/>
    <dgm:cxn modelId="{0B31C9EA-D922-4DD5-8783-4D3A74219D53}" type="presParOf" srcId="{090C1862-D6F1-4AF5-A54A-61D5AC8A77D0}" destId="{E3BFBA9C-42D3-4D58-B25C-9EB019529A71}" srcOrd="1" destOrd="0" presId="urn:microsoft.com/office/officeart/2005/8/layout/hierarchy6"/>
    <dgm:cxn modelId="{F733F1A7-8773-4E5D-8975-571A74F1B6AF}" type="presParOf" srcId="{E3BFBA9C-42D3-4D58-B25C-9EB019529A71}" destId="{A2B6A216-24D2-4872-B5A9-D830EF42ED07}" srcOrd="0" destOrd="0" presId="urn:microsoft.com/office/officeart/2005/8/layout/hierarchy6"/>
    <dgm:cxn modelId="{0F1048CC-8CA8-450B-BEE6-C3161B0741EE}" type="presParOf" srcId="{E3BFBA9C-42D3-4D58-B25C-9EB019529A71}" destId="{16380EC8-2510-473D-834B-FB6B77DEBD5B}" srcOrd="1" destOrd="0" presId="urn:microsoft.com/office/officeart/2005/8/layout/hierarchy6"/>
    <dgm:cxn modelId="{F3029ED8-08D8-4FE2-94BB-EAE072980FBB}" type="presParOf" srcId="{16380EC8-2510-473D-834B-FB6B77DEBD5B}" destId="{A7E34BB7-3FB6-4D6A-9BB9-82A5A8E0D363}" srcOrd="0" destOrd="0" presId="urn:microsoft.com/office/officeart/2005/8/layout/hierarchy6"/>
    <dgm:cxn modelId="{B1F872F6-3367-4704-8E97-29B54AE341DA}" type="presParOf" srcId="{16380EC8-2510-473D-834B-FB6B77DEBD5B}" destId="{0AF25418-D218-4A16-8333-A472ABB0B291}" srcOrd="1" destOrd="0" presId="urn:microsoft.com/office/officeart/2005/8/layout/hierarchy6"/>
    <dgm:cxn modelId="{6C51A41F-6E58-489D-AD00-BD4571A517C4}" type="presParOf" srcId="{0AF25418-D218-4A16-8333-A472ABB0B291}" destId="{786A0CE0-DC87-49AB-B3FD-4782CDAD1A1F}" srcOrd="0" destOrd="0" presId="urn:microsoft.com/office/officeart/2005/8/layout/hierarchy6"/>
    <dgm:cxn modelId="{83A6D312-49E9-4BA6-88E0-7B319B4AD7C0}" type="presParOf" srcId="{0AF25418-D218-4A16-8333-A472ABB0B291}" destId="{D7CB451D-F17C-48CA-ACB7-253318CC385B}" srcOrd="1" destOrd="0" presId="urn:microsoft.com/office/officeart/2005/8/layout/hierarchy6"/>
    <dgm:cxn modelId="{438EF29C-A4AF-42DB-8E92-1A2611DA0E76}" type="presParOf" srcId="{D7CB451D-F17C-48CA-ACB7-253318CC385B}" destId="{5C8F9163-FB38-475A-B08B-5A974CD0EFB5}" srcOrd="0" destOrd="0" presId="urn:microsoft.com/office/officeart/2005/8/layout/hierarchy6"/>
    <dgm:cxn modelId="{166D23AA-8428-4A78-A436-412576F8A5AB}" type="presParOf" srcId="{D7CB451D-F17C-48CA-ACB7-253318CC385B}" destId="{D3F02CF6-DEAF-4524-9308-A429D89C17CB}" srcOrd="1" destOrd="0" presId="urn:microsoft.com/office/officeart/2005/8/layout/hierarchy6"/>
    <dgm:cxn modelId="{E896BC11-F652-439B-B2A1-3A768B88B666}" type="presParOf" srcId="{D3F02CF6-DEAF-4524-9308-A429D89C17CB}" destId="{A0C6569F-31D8-4B9A-9458-8D07117EB583}" srcOrd="0" destOrd="0" presId="urn:microsoft.com/office/officeart/2005/8/layout/hierarchy6"/>
    <dgm:cxn modelId="{4C9AA55B-1287-4DD0-A762-88BB01A53CC4}" type="presParOf" srcId="{D3F02CF6-DEAF-4524-9308-A429D89C17CB}" destId="{9532A76F-8D55-439D-96D2-DD02CA1E5DF8}" srcOrd="1" destOrd="0" presId="urn:microsoft.com/office/officeart/2005/8/layout/hierarchy6"/>
    <dgm:cxn modelId="{1312F10B-8285-4A1E-89FE-B9B8DA74D04B}" type="presParOf" srcId="{9532A76F-8D55-439D-96D2-DD02CA1E5DF8}" destId="{291E8BBF-AAAA-4012-83F7-54751FEFD523}" srcOrd="0" destOrd="0" presId="urn:microsoft.com/office/officeart/2005/8/layout/hierarchy6"/>
    <dgm:cxn modelId="{35E63216-CCDC-4A4F-A438-5E6D068125E7}" type="presParOf" srcId="{9532A76F-8D55-439D-96D2-DD02CA1E5DF8}" destId="{810A9BB2-8C68-4E3F-8D23-2C0B1B6389FF}" srcOrd="1" destOrd="0" presId="urn:microsoft.com/office/officeart/2005/8/layout/hierarchy6"/>
    <dgm:cxn modelId="{7F3B6143-AC9A-4FE6-B568-70E473609E8B}" type="presParOf" srcId="{810A9BB2-8C68-4E3F-8D23-2C0B1B6389FF}" destId="{8F06E29F-72F2-4CAE-88FF-2EC88320B05B}" srcOrd="0" destOrd="0" presId="urn:microsoft.com/office/officeart/2005/8/layout/hierarchy6"/>
    <dgm:cxn modelId="{4CEB22B6-45AD-4D4D-8BD8-437A60B1D5FA}" type="presParOf" srcId="{810A9BB2-8C68-4E3F-8D23-2C0B1B6389FF}" destId="{CD57008B-1957-4028-98A6-4213AD6CBEBD}" srcOrd="1" destOrd="0" presId="urn:microsoft.com/office/officeart/2005/8/layout/hierarchy6"/>
    <dgm:cxn modelId="{F522A545-A62E-4B5A-B7B5-2E28B47F2D85}" type="presParOf" srcId="{16380EC8-2510-473D-834B-FB6B77DEBD5B}" destId="{534998AD-DC67-49E0-BFD1-1F79EB159775}" srcOrd="2" destOrd="0" presId="urn:microsoft.com/office/officeart/2005/8/layout/hierarchy6"/>
    <dgm:cxn modelId="{363553B4-9BAF-41DA-8175-F4E73E429B85}" type="presParOf" srcId="{16380EC8-2510-473D-834B-FB6B77DEBD5B}" destId="{6AC3D787-21FA-4B71-A3D5-E62DA63B2588}" srcOrd="3" destOrd="0" presId="urn:microsoft.com/office/officeart/2005/8/layout/hierarchy6"/>
    <dgm:cxn modelId="{98A49BAF-2C6E-4976-A58C-992061AECFF3}" type="presParOf" srcId="{6AC3D787-21FA-4B71-A3D5-E62DA63B2588}" destId="{774F56A3-5951-465F-98A2-9BF45066C591}" srcOrd="0" destOrd="0" presId="urn:microsoft.com/office/officeart/2005/8/layout/hierarchy6"/>
    <dgm:cxn modelId="{C5E83DBB-B0D0-48B9-9DD7-257F5FC873C1}" type="presParOf" srcId="{6AC3D787-21FA-4B71-A3D5-E62DA63B2588}" destId="{6F2C0F6A-0740-4C55-88FF-9B93E7447930}" srcOrd="1" destOrd="0" presId="urn:microsoft.com/office/officeart/2005/8/layout/hierarchy6"/>
    <dgm:cxn modelId="{3CAD9818-D66B-4281-8C13-45BEA81101E0}" type="presParOf" srcId="{6F2C0F6A-0740-4C55-88FF-9B93E7447930}" destId="{27493508-F91F-4F8E-AE4A-A6EA512B3075}" srcOrd="0" destOrd="0" presId="urn:microsoft.com/office/officeart/2005/8/layout/hierarchy6"/>
    <dgm:cxn modelId="{097409D8-B0E6-461E-8CA2-AA5AAB51F3F8}" type="presParOf" srcId="{6F2C0F6A-0740-4C55-88FF-9B93E7447930}" destId="{F8C33645-18BD-4DA4-8D9C-5904983E2E21}" srcOrd="1" destOrd="0" presId="urn:microsoft.com/office/officeart/2005/8/layout/hierarchy6"/>
    <dgm:cxn modelId="{58CC0480-9389-45F8-A07D-702A0B6BD027}" type="presParOf" srcId="{F8C33645-18BD-4DA4-8D9C-5904983E2E21}" destId="{25C65122-97D5-4C6E-A6D9-7FC6580B35CB}" srcOrd="0" destOrd="0" presId="urn:microsoft.com/office/officeart/2005/8/layout/hierarchy6"/>
    <dgm:cxn modelId="{5DFB9BDE-76C3-4FA7-B72E-3EE438FA69F3}" type="presParOf" srcId="{F8C33645-18BD-4DA4-8D9C-5904983E2E21}" destId="{825E8A90-B720-44DE-AF48-0FB4222DF193}" srcOrd="1" destOrd="0" presId="urn:microsoft.com/office/officeart/2005/8/layout/hierarchy6"/>
    <dgm:cxn modelId="{C02316B1-E394-49C2-826A-7A00D65756BA}" type="presParOf" srcId="{825E8A90-B720-44DE-AF48-0FB4222DF193}" destId="{5E4CBF77-7455-4D3D-934B-B7FF01CF4BEC}" srcOrd="0" destOrd="0" presId="urn:microsoft.com/office/officeart/2005/8/layout/hierarchy6"/>
    <dgm:cxn modelId="{E8643D36-276D-49C5-AFAA-32FED3767160}" type="presParOf" srcId="{825E8A90-B720-44DE-AF48-0FB4222DF193}" destId="{77D5D13D-72BC-4FD5-B1FB-C69CE33D91BA}" srcOrd="1" destOrd="0" presId="urn:microsoft.com/office/officeart/2005/8/layout/hierarchy6"/>
    <dgm:cxn modelId="{E8170E23-C6CD-499F-8A0D-C6E32E03AE03}" type="presParOf" srcId="{77D5D13D-72BC-4FD5-B1FB-C69CE33D91BA}" destId="{AF478B5A-9CA4-44A9-8DA0-A14FBD0008C9}" srcOrd="0" destOrd="0" presId="urn:microsoft.com/office/officeart/2005/8/layout/hierarchy6"/>
    <dgm:cxn modelId="{934A05CB-05AC-4577-B94D-89C57FA456CE}" type="presParOf" srcId="{77D5D13D-72BC-4FD5-B1FB-C69CE33D91BA}" destId="{DC7A5FA4-9F4C-4EE8-9113-21C5EA809056}" srcOrd="1" destOrd="0" presId="urn:microsoft.com/office/officeart/2005/8/layout/hierarchy6"/>
    <dgm:cxn modelId="{FD1781FB-DF07-4989-8E38-6CB4928D9E52}" type="presParOf" srcId="{16380EC8-2510-473D-834B-FB6B77DEBD5B}" destId="{A1F17A05-C7B6-4673-844B-6E4584D8B122}" srcOrd="4" destOrd="0" presId="urn:microsoft.com/office/officeart/2005/8/layout/hierarchy6"/>
    <dgm:cxn modelId="{E2B3C161-3396-47D7-8314-183398A6B92A}" type="presParOf" srcId="{16380EC8-2510-473D-834B-FB6B77DEBD5B}" destId="{3E0C751F-8BCD-4A0A-94CF-44CB84324634}" srcOrd="5" destOrd="0" presId="urn:microsoft.com/office/officeart/2005/8/layout/hierarchy6"/>
    <dgm:cxn modelId="{BF94827F-8593-4A32-84C8-50C51EFED327}" type="presParOf" srcId="{3E0C751F-8BCD-4A0A-94CF-44CB84324634}" destId="{82B82102-5320-4CEB-BA39-138F5EC19809}" srcOrd="0" destOrd="0" presId="urn:microsoft.com/office/officeart/2005/8/layout/hierarchy6"/>
    <dgm:cxn modelId="{35D1829F-9D5D-4F09-94D9-0BF7E38A5175}" type="presParOf" srcId="{3E0C751F-8BCD-4A0A-94CF-44CB84324634}" destId="{8F7572ED-35AD-45F3-88F5-FBCE5F2D11C7}" srcOrd="1" destOrd="0" presId="urn:microsoft.com/office/officeart/2005/8/layout/hierarchy6"/>
    <dgm:cxn modelId="{8941BBE7-7DB2-4314-9843-9ABB955A97A7}" type="presParOf" srcId="{8F7572ED-35AD-45F3-88F5-FBCE5F2D11C7}" destId="{DAE960DF-645F-49CC-8C33-F53F761CDD73}" srcOrd="0" destOrd="0" presId="urn:microsoft.com/office/officeart/2005/8/layout/hierarchy6"/>
    <dgm:cxn modelId="{BE94FC25-0654-4B9D-AD03-8C54052C91A8}" type="presParOf" srcId="{8F7572ED-35AD-45F3-88F5-FBCE5F2D11C7}" destId="{34B9A1A1-B6C3-456D-9E03-DBFD89FF337C}" srcOrd="1" destOrd="0" presId="urn:microsoft.com/office/officeart/2005/8/layout/hierarchy6"/>
    <dgm:cxn modelId="{90A5755F-330C-421B-AB2D-997EFE160582}" type="presParOf" srcId="{34B9A1A1-B6C3-456D-9E03-DBFD89FF337C}" destId="{81B4E064-8A05-4A81-8DB7-6F0938B06DE1}" srcOrd="0" destOrd="0" presId="urn:microsoft.com/office/officeart/2005/8/layout/hierarchy6"/>
    <dgm:cxn modelId="{A794A188-641B-4A25-9708-67E10DF73AE7}" type="presParOf" srcId="{34B9A1A1-B6C3-456D-9E03-DBFD89FF337C}" destId="{C9ECEA77-6C1A-434E-A1D6-C4C088EBB1EC}" srcOrd="1" destOrd="0" presId="urn:microsoft.com/office/officeart/2005/8/layout/hierarchy6"/>
    <dgm:cxn modelId="{90A70C66-08B7-4A5F-9E08-22C103558EBE}" type="presParOf" srcId="{C9ECEA77-6C1A-434E-A1D6-C4C088EBB1EC}" destId="{181D9FC9-B827-463F-82CE-1CE242586269}" srcOrd="0" destOrd="0" presId="urn:microsoft.com/office/officeart/2005/8/layout/hierarchy6"/>
    <dgm:cxn modelId="{65D18299-E5CF-42D0-82D9-A1DB37B9705D}" type="presParOf" srcId="{C9ECEA77-6C1A-434E-A1D6-C4C088EBB1EC}" destId="{3D92BA8B-3004-4244-AA21-D44FF792E63E}" srcOrd="1" destOrd="0" presId="urn:microsoft.com/office/officeart/2005/8/layout/hierarchy6"/>
    <dgm:cxn modelId="{645630D8-4B04-490E-8BC8-3AC11F6034F8}" type="presParOf" srcId="{3D92BA8B-3004-4244-AA21-D44FF792E63E}" destId="{1583EC97-C0FF-42C7-9B27-B9A2BEDAC228}" srcOrd="0" destOrd="0" presId="urn:microsoft.com/office/officeart/2005/8/layout/hierarchy6"/>
    <dgm:cxn modelId="{A9CF8086-7FEE-4D2D-95D2-76DEAB33CF97}" type="presParOf" srcId="{3D92BA8B-3004-4244-AA21-D44FF792E63E}" destId="{1AC55C31-706A-4543-9FBC-5564C359D558}" srcOrd="1" destOrd="0" presId="urn:microsoft.com/office/officeart/2005/8/layout/hierarchy6"/>
    <dgm:cxn modelId="{8C38C2C3-E07C-4EC5-8873-A05D367E1B88}" type="presParOf" srcId="{8307A4A7-82AE-4510-B868-1A2CE1D68451}" destId="{66361A5E-F819-4D66-8E7A-CDB0EA0DFE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Matter</a:t>
          </a:r>
          <a:endParaRPr lang="en-US" sz="30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232165" y="2738303"/>
        <a:ext cx="1394453" cy="910745"/>
      </dsp:txXfrm>
    </dsp:sp>
    <dsp:sp modelId="{5C8F9163-FB38-475A-B08B-5A974CD0EFB5}">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6569F-31D8-4B9A-9458-8D07117EB583}">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232165" y="4092685"/>
        <a:ext cx="1394453" cy="910745"/>
      </dsp:txXfrm>
    </dsp:sp>
    <dsp:sp modelId="{291E8BBF-AAAA-4012-83F7-54751FEFD523}">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6E29F-72F2-4CAE-88FF-2EC88320B05B}">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232165" y="5447067"/>
        <a:ext cx="1394453" cy="910745"/>
      </dsp:txXfrm>
    </dsp:sp>
    <dsp:sp modelId="{534998AD-DC67-49E0-BFD1-1F79EB159775}">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F56A3-5951-465F-98A2-9BF45066C591}">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5118625" y="2738303"/>
        <a:ext cx="1394453" cy="910745"/>
      </dsp:txXfrm>
    </dsp:sp>
    <dsp:sp modelId="{27493508-F91F-4F8E-AE4A-A6EA512B3075}">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65122-97D5-4C6E-A6D9-7FC6580B35CB}">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5118625" y="4092685"/>
        <a:ext cx="1394453" cy="910745"/>
      </dsp:txXfrm>
    </dsp:sp>
    <dsp:sp modelId="{5E4CBF77-7455-4D3D-934B-B7FF01CF4BEC}">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78B5A-9CA4-44A9-8DA0-A14FBD0008C9}">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5118625" y="5447067"/>
        <a:ext cx="1394453" cy="910745"/>
      </dsp:txXfrm>
    </dsp:sp>
    <dsp:sp modelId="{A1F17A05-C7B6-4673-844B-6E4584D8B122}">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82102-5320-4CEB-BA39-138F5EC19809}">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005085" y="2738303"/>
        <a:ext cx="1394453" cy="910745"/>
      </dsp:txXfrm>
    </dsp:sp>
    <dsp:sp modelId="{09E36953-41DC-42D0-99E1-BE6CEDEC7B4B}">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E0189-2527-4DFA-99D0-C92A7877C3D1}">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005085" y="4092685"/>
        <a:ext cx="1394453" cy="910745"/>
      </dsp:txXfrm>
    </dsp:sp>
    <dsp:sp modelId="{08805864-E3F2-4D2A-8C26-BEB8E23780D7}">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F4A1E-8428-491B-A545-35AD170834A7}">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005085" y="5447067"/>
        <a:ext cx="1394453" cy="9107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Matter</a:t>
          </a:r>
          <a:endParaRPr lang="en-US" sz="19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Particles</a:t>
          </a:r>
          <a:endParaRPr lang="en-US" sz="19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Atoms</a:t>
          </a:r>
          <a:endParaRPr lang="en-US" sz="1900" kern="1200" dirty="0"/>
        </a:p>
      </dsp:txBody>
      <dsp:txXfrm>
        <a:off x="3232165" y="2738303"/>
        <a:ext cx="1394453" cy="910745"/>
      </dsp:txXfrm>
    </dsp:sp>
    <dsp:sp modelId="{5C8F9163-FB38-475A-B08B-5A974CD0EFB5}">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6569F-31D8-4B9A-9458-8D07117EB583}">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Single Element</a:t>
          </a:r>
          <a:endParaRPr lang="en-US" sz="1900" kern="1200" dirty="0"/>
        </a:p>
      </dsp:txBody>
      <dsp:txXfrm>
        <a:off x="3232165" y="4092685"/>
        <a:ext cx="1394453" cy="910745"/>
      </dsp:txXfrm>
    </dsp:sp>
    <dsp:sp modelId="{291E8BBF-AAAA-4012-83F7-54751FEFD523}">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6E29F-72F2-4CAE-88FF-2EC88320B05B}">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Examples:  Hg, Ag, Au</a:t>
          </a:r>
          <a:endParaRPr lang="en-US" sz="1900" kern="1200" dirty="0"/>
        </a:p>
      </dsp:txBody>
      <dsp:txXfrm>
        <a:off x="3232165" y="5447067"/>
        <a:ext cx="1394453" cy="910745"/>
      </dsp:txXfrm>
    </dsp:sp>
    <dsp:sp modelId="{534998AD-DC67-49E0-BFD1-1F79EB159775}">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F56A3-5951-465F-98A2-9BF45066C591}">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Molecules</a:t>
          </a:r>
          <a:endParaRPr lang="en-US" sz="1900" kern="1200" dirty="0"/>
        </a:p>
      </dsp:txBody>
      <dsp:txXfrm>
        <a:off x="5118625" y="2738303"/>
        <a:ext cx="1394453" cy="910745"/>
      </dsp:txXfrm>
    </dsp:sp>
    <dsp:sp modelId="{27493508-F91F-4F8E-AE4A-A6EA512B3075}">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65122-97D5-4C6E-A6D9-7FC6580B35CB}">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Covalent Compounds</a:t>
          </a:r>
          <a:endParaRPr lang="en-US" sz="1900" kern="1200" dirty="0"/>
        </a:p>
      </dsp:txBody>
      <dsp:txXfrm>
        <a:off x="5118625" y="4092685"/>
        <a:ext cx="1394453" cy="910745"/>
      </dsp:txXfrm>
    </dsp:sp>
    <dsp:sp modelId="{5E4CBF77-7455-4D3D-934B-B7FF01CF4BEC}">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78B5A-9CA4-44A9-8DA0-A14FBD0008C9}">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a:t>
          </a:r>
          <a:r>
            <a:rPr lang="en-US" sz="1900" kern="1200" baseline="-25000" dirty="0" smtClean="0"/>
            <a:t>2</a:t>
          </a:r>
          <a:r>
            <a:rPr lang="en-US" sz="1900" kern="1200" baseline="0" dirty="0" smtClean="0"/>
            <a:t>, CO, CO</a:t>
          </a:r>
          <a:r>
            <a:rPr lang="en-US" sz="1900" kern="1200" baseline="-25000" dirty="0" smtClean="0"/>
            <a:t>2</a:t>
          </a:r>
          <a:endParaRPr lang="en-US" sz="1900" kern="1200" dirty="0"/>
        </a:p>
      </dsp:txBody>
      <dsp:txXfrm>
        <a:off x="5118625" y="5447067"/>
        <a:ext cx="1394453" cy="910745"/>
      </dsp:txXfrm>
    </dsp:sp>
    <dsp:sp modelId="{A1F17A05-C7B6-4673-844B-6E4584D8B122}">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82102-5320-4CEB-BA39-138F5EC19809}">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Formula Units</a:t>
          </a:r>
          <a:endParaRPr lang="en-US" sz="1900" kern="1200" dirty="0"/>
        </a:p>
      </dsp:txBody>
      <dsp:txXfrm>
        <a:off x="7005085" y="2738303"/>
        <a:ext cx="1394453" cy="910745"/>
      </dsp:txXfrm>
    </dsp:sp>
    <dsp:sp modelId="{09E36953-41DC-42D0-99E1-BE6CEDEC7B4B}">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E0189-2527-4DFA-99D0-C92A7877C3D1}">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Ionic Compounds</a:t>
          </a:r>
          <a:endParaRPr lang="en-US" sz="1900" kern="1200" dirty="0"/>
        </a:p>
      </dsp:txBody>
      <dsp:txXfrm>
        <a:off x="7005085" y="4092685"/>
        <a:ext cx="1394453" cy="910745"/>
      </dsp:txXfrm>
    </dsp:sp>
    <dsp:sp modelId="{81DBA4D0-1330-49F9-873D-F6BAC7804FF0}">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F944A-45FF-4F08-96A9-019975F5B00A}">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7005085" y="5447067"/>
        <a:ext cx="1394453" cy="9107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Matter</a:t>
          </a:r>
          <a:endParaRPr lang="en-US" sz="19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Particles</a:t>
          </a:r>
          <a:endParaRPr lang="en-US" sz="19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Atoms</a:t>
          </a:r>
          <a:endParaRPr lang="en-US" sz="1900" kern="1200" dirty="0"/>
        </a:p>
      </dsp:txBody>
      <dsp:txXfrm>
        <a:off x="3232165" y="2738303"/>
        <a:ext cx="1394453" cy="910745"/>
      </dsp:txXfrm>
    </dsp:sp>
    <dsp:sp modelId="{5C8F9163-FB38-475A-B08B-5A974CD0EFB5}">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6569F-31D8-4B9A-9458-8D07117EB583}">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Single Element</a:t>
          </a:r>
          <a:endParaRPr lang="en-US" sz="1900" kern="1200" dirty="0"/>
        </a:p>
      </dsp:txBody>
      <dsp:txXfrm>
        <a:off x="3232165" y="4092685"/>
        <a:ext cx="1394453" cy="910745"/>
      </dsp:txXfrm>
    </dsp:sp>
    <dsp:sp modelId="{291E8BBF-AAAA-4012-83F7-54751FEFD523}">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6E29F-72F2-4CAE-88FF-2EC88320B05B}">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Examples:  Hg, Ag, Au</a:t>
          </a:r>
          <a:endParaRPr lang="en-US" sz="1900" kern="1200" dirty="0"/>
        </a:p>
      </dsp:txBody>
      <dsp:txXfrm>
        <a:off x="3232165" y="5447067"/>
        <a:ext cx="1394453" cy="910745"/>
      </dsp:txXfrm>
    </dsp:sp>
    <dsp:sp modelId="{534998AD-DC67-49E0-BFD1-1F79EB159775}">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F56A3-5951-465F-98A2-9BF45066C591}">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Molecules</a:t>
          </a:r>
          <a:endParaRPr lang="en-US" sz="1900" kern="1200" dirty="0"/>
        </a:p>
      </dsp:txBody>
      <dsp:txXfrm>
        <a:off x="5118625" y="2738303"/>
        <a:ext cx="1394453" cy="910745"/>
      </dsp:txXfrm>
    </dsp:sp>
    <dsp:sp modelId="{27493508-F91F-4F8E-AE4A-A6EA512B3075}">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65122-97D5-4C6E-A6D9-7FC6580B35CB}">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Covalent Compounds</a:t>
          </a:r>
          <a:endParaRPr lang="en-US" sz="1900" kern="1200" dirty="0"/>
        </a:p>
      </dsp:txBody>
      <dsp:txXfrm>
        <a:off x="5118625" y="4092685"/>
        <a:ext cx="1394453" cy="910745"/>
      </dsp:txXfrm>
    </dsp:sp>
    <dsp:sp modelId="{5E4CBF77-7455-4D3D-934B-B7FF01CF4BEC}">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78B5A-9CA4-44A9-8DA0-A14FBD0008C9}">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a:t>
          </a:r>
          <a:r>
            <a:rPr lang="en-US" sz="1900" kern="1200" baseline="-25000" dirty="0" smtClean="0"/>
            <a:t>2</a:t>
          </a:r>
          <a:r>
            <a:rPr lang="en-US" sz="1900" kern="1200" baseline="0" dirty="0" smtClean="0"/>
            <a:t>, CO, CO</a:t>
          </a:r>
          <a:r>
            <a:rPr lang="en-US" sz="1900" kern="1200" baseline="-25000" dirty="0" smtClean="0"/>
            <a:t>2</a:t>
          </a:r>
          <a:endParaRPr lang="en-US" sz="1900" kern="1200" dirty="0"/>
        </a:p>
      </dsp:txBody>
      <dsp:txXfrm>
        <a:off x="5118625" y="5447067"/>
        <a:ext cx="1394453" cy="910745"/>
      </dsp:txXfrm>
    </dsp:sp>
    <dsp:sp modelId="{A1F17A05-C7B6-4673-844B-6E4584D8B122}">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82102-5320-4CEB-BA39-138F5EC19809}">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Formula Units</a:t>
          </a:r>
          <a:endParaRPr lang="en-US" sz="1900" kern="1200" dirty="0"/>
        </a:p>
      </dsp:txBody>
      <dsp:txXfrm>
        <a:off x="7005085" y="2738303"/>
        <a:ext cx="1394453" cy="910745"/>
      </dsp:txXfrm>
    </dsp:sp>
    <dsp:sp modelId="{09E36953-41DC-42D0-99E1-BE6CEDEC7B4B}">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E0189-2527-4DFA-99D0-C92A7877C3D1}">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Ionic Compounds</a:t>
          </a:r>
          <a:endParaRPr lang="en-US" sz="1900" kern="1200" dirty="0"/>
        </a:p>
      </dsp:txBody>
      <dsp:txXfrm>
        <a:off x="7005085" y="4092685"/>
        <a:ext cx="1394453" cy="910745"/>
      </dsp:txXfrm>
    </dsp:sp>
    <dsp:sp modelId="{08805864-E3F2-4D2A-8C26-BEB8E23780D7}">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F4A1E-8428-491B-A545-35AD170834A7}">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NaF</a:t>
          </a:r>
          <a:r>
            <a:rPr lang="en-US" sz="1900" kern="1200" dirty="0" smtClean="0"/>
            <a:t>, BaSO</a:t>
          </a:r>
          <a:r>
            <a:rPr lang="en-US" sz="1900" kern="1200" baseline="-25000" dirty="0" smtClean="0"/>
            <a:t>4</a:t>
          </a:r>
          <a:endParaRPr lang="en-US" sz="1900" kern="1200" dirty="0"/>
        </a:p>
      </dsp:txBody>
      <dsp:txXfrm>
        <a:off x="7005085" y="5447067"/>
        <a:ext cx="1394453" cy="910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Matter</a:t>
          </a:r>
          <a:endParaRPr lang="en-US" sz="24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Particles</a:t>
          </a:r>
          <a:endParaRPr lang="en-US" sz="2400" kern="1200" dirty="0"/>
        </a:p>
      </dsp:txBody>
      <dsp:txXfrm>
        <a:off x="5118625" y="1383922"/>
        <a:ext cx="1394453" cy="910745"/>
      </dsp:txXfrm>
    </dsp:sp>
    <dsp:sp modelId="{967397E7-75E5-4719-81CB-213D9A361E5B}">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69168-DC5E-411E-9D2F-F5155FAEFDDA}">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232165" y="2738303"/>
        <a:ext cx="1394453" cy="910745"/>
      </dsp:txXfrm>
    </dsp:sp>
    <dsp:sp modelId="{3A7D8B54-0FAC-4EF9-A68F-BAECA62D526B}">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F2EA7-3751-4D03-9591-25B48DDA7672}">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232165" y="4092685"/>
        <a:ext cx="1394453" cy="910745"/>
      </dsp:txXfrm>
    </dsp:sp>
    <dsp:sp modelId="{6C593767-60F0-4037-999E-9F489C8CE658}">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AB5C0D-5EED-4AAD-8543-51C95F97076B}">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232165" y="5447067"/>
        <a:ext cx="1394453" cy="910745"/>
      </dsp:txXfrm>
    </dsp:sp>
    <dsp:sp modelId="{AFBDA649-87F7-4DCA-851F-2778FA5F5A00}">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0CFA5-76F9-4CB3-9EEA-4BB9630A77BC}">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118625" y="2738303"/>
        <a:ext cx="1394453" cy="910745"/>
      </dsp:txXfrm>
    </dsp:sp>
    <dsp:sp modelId="{AA4D54DD-15A2-4CCB-B81B-8FC70EB11055}">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C5408-50D4-4A2E-B75E-85B1BCDCB5E2}">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118625" y="4092685"/>
        <a:ext cx="1394453" cy="910745"/>
      </dsp:txXfrm>
    </dsp:sp>
    <dsp:sp modelId="{F6E05A78-FED1-439F-B2C5-94C99344EC0C}">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2FABB4-A4AB-43A2-BCFD-665A87E5F76D}">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118625" y="5447067"/>
        <a:ext cx="1394453" cy="910745"/>
      </dsp:txXfrm>
    </dsp:sp>
    <dsp:sp modelId="{CA16E1A7-29A7-49F3-BF33-166B33128415}">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5B15AE-0BFD-484A-9218-A6FB8E90A71A}">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005085" y="2738303"/>
        <a:ext cx="1394453" cy="910745"/>
      </dsp:txXfrm>
    </dsp:sp>
    <dsp:sp modelId="{D4879FD4-C16C-4A5A-BBCA-89C90795E064}">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429148-8ADD-4FB4-87B4-0BAD6861C3A2}">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005085" y="4092685"/>
        <a:ext cx="1394453" cy="910745"/>
      </dsp:txXfrm>
    </dsp:sp>
    <dsp:sp modelId="{A7E34BB7-3FB6-4D6A-9BB9-82A5A8E0D363}">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005085" y="5447067"/>
        <a:ext cx="1394453" cy="910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Matter</a:t>
          </a:r>
          <a:endParaRPr lang="en-US" sz="24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Particles</a:t>
          </a:r>
          <a:endParaRPr lang="en-US" sz="24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Atoms</a:t>
          </a:r>
          <a:endParaRPr lang="en-US" sz="2400" kern="1200" dirty="0"/>
        </a:p>
      </dsp:txBody>
      <dsp:txXfrm>
        <a:off x="3232165" y="2738303"/>
        <a:ext cx="1394453" cy="910745"/>
      </dsp:txXfrm>
    </dsp:sp>
    <dsp:sp modelId="{EA861559-2C30-4882-930E-3617F6D40F31}">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B59D74-4960-4543-BBF3-C9EF1F6268F8}">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232165" y="4092685"/>
        <a:ext cx="1394453" cy="910745"/>
      </dsp:txXfrm>
    </dsp:sp>
    <dsp:sp modelId="{87BF2D0B-6116-4058-924E-FDF06DB3F937}">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41E4B3-C5C4-4CAB-874F-3D6BAD440C6D}">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232165" y="5447067"/>
        <a:ext cx="1394453" cy="910745"/>
      </dsp:txXfrm>
    </dsp:sp>
    <dsp:sp modelId="{3F4800F2-9AD5-4E17-A9F6-7DD66DBF349E}">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02710-1ECA-4598-9036-F73F24B2B3A3}">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118625" y="2738303"/>
        <a:ext cx="1394453" cy="910745"/>
      </dsp:txXfrm>
    </dsp:sp>
    <dsp:sp modelId="{3528A5E7-C7D8-41D9-9B9B-EADB781BC2F7}">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52B29-5288-483E-A957-FE57F5FE69CD}">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118625" y="4092685"/>
        <a:ext cx="1394453" cy="910745"/>
      </dsp:txXfrm>
    </dsp:sp>
    <dsp:sp modelId="{179A64D3-A464-4C68-B88E-0A456DC1AADC}">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CA982-4232-45B3-98AC-4DE17A9C7FE9}">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118625" y="5447067"/>
        <a:ext cx="1394453" cy="910745"/>
      </dsp:txXfrm>
    </dsp:sp>
    <dsp:sp modelId="{78AF3CBF-70FC-4D34-BF7C-2DA7883ADC5D}">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3BD47B-A169-49F2-B46A-1DA93DAF4BC7}">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005085" y="2738303"/>
        <a:ext cx="1394453" cy="910745"/>
      </dsp:txXfrm>
    </dsp:sp>
    <dsp:sp modelId="{6C4E0164-51EE-437E-81B7-96A4C10DC8B8}">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C435B-659E-498F-80C0-B1794ED4757F}">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005085" y="4092685"/>
        <a:ext cx="1394453" cy="910745"/>
      </dsp:txXfrm>
    </dsp:sp>
    <dsp:sp modelId="{DE226B8C-4689-45ED-9806-AA5093CBF99A}">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A5BD8-7218-4572-8452-D461329E8C40}">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005085" y="5447067"/>
        <a:ext cx="1394453" cy="910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Matter</a:t>
          </a:r>
          <a:endParaRPr lang="en-US" sz="22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Particles</a:t>
          </a:r>
          <a:endParaRPr lang="en-US" sz="22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Atoms</a:t>
          </a:r>
          <a:endParaRPr lang="en-US" sz="2200" kern="1200" dirty="0"/>
        </a:p>
      </dsp:txBody>
      <dsp:txXfrm>
        <a:off x="3232165" y="2738303"/>
        <a:ext cx="1394453" cy="910745"/>
      </dsp:txXfrm>
    </dsp:sp>
    <dsp:sp modelId="{5C8F9163-FB38-475A-B08B-5A974CD0EFB5}">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6569F-31D8-4B9A-9458-8D07117EB583}">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3232165" y="4092685"/>
        <a:ext cx="1394453" cy="910745"/>
      </dsp:txXfrm>
    </dsp:sp>
    <dsp:sp modelId="{0B6855DA-9199-48B0-92BD-F985012E16B8}">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4D9C2-9AA3-4B93-8D0A-DF285B29E5D9}">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3232165" y="5447067"/>
        <a:ext cx="1394453" cy="910745"/>
      </dsp:txXfrm>
    </dsp:sp>
    <dsp:sp modelId="{40D49A1B-843D-4943-B9DF-01C98FA3F477}">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A94F4-E9EC-4277-9833-21E455936159}">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Molecules</a:t>
          </a:r>
          <a:endParaRPr lang="en-US" sz="2200" kern="1200" dirty="0"/>
        </a:p>
      </dsp:txBody>
      <dsp:txXfrm>
        <a:off x="5118625" y="2738303"/>
        <a:ext cx="1394453" cy="910745"/>
      </dsp:txXfrm>
    </dsp:sp>
    <dsp:sp modelId="{356DCA89-1F93-45F3-9276-9DECE3F58C72}">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FB0D50-BF19-4BBE-AF2E-B9515D88335C}">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5118625" y="4092685"/>
        <a:ext cx="1394453" cy="910745"/>
      </dsp:txXfrm>
    </dsp:sp>
    <dsp:sp modelId="{8124BC12-BB61-4C02-A7F0-8C57B5CBD33D}">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CA6E1-3EDC-4851-8E7C-E9DE829A7447}">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5118625" y="5447067"/>
        <a:ext cx="1394453" cy="910745"/>
      </dsp:txXfrm>
    </dsp:sp>
    <dsp:sp modelId="{362E2144-9D3F-413C-8608-1F3D8935E232}">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48568-3D52-43C6-9A10-7E8DCF5A4D57}">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7005085" y="2738303"/>
        <a:ext cx="1394453" cy="910745"/>
      </dsp:txXfrm>
    </dsp:sp>
    <dsp:sp modelId="{E06BA95B-6233-443C-B29E-ED9B5A0EB7A1}">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370DF-99EB-43D7-9F4A-133D0843BD3B}">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7005085" y="4092685"/>
        <a:ext cx="1394453" cy="910745"/>
      </dsp:txXfrm>
    </dsp:sp>
    <dsp:sp modelId="{7DCA9046-3848-46D2-BCFB-41EF454D48E3}">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EEACA-9949-472D-864B-09098C98F135}">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7005085" y="5447067"/>
        <a:ext cx="1394453" cy="910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Matter</a:t>
          </a:r>
          <a:endParaRPr lang="en-US" sz="22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Particles</a:t>
          </a:r>
          <a:endParaRPr lang="en-US" sz="22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Atoms</a:t>
          </a:r>
          <a:endParaRPr lang="en-US" sz="2200" kern="1200" dirty="0"/>
        </a:p>
      </dsp:txBody>
      <dsp:txXfrm>
        <a:off x="3232165" y="2738303"/>
        <a:ext cx="1394453" cy="910745"/>
      </dsp:txXfrm>
    </dsp:sp>
    <dsp:sp modelId="{EFD26D3B-C07B-45F7-A517-9569935F7EC4}">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FC3CB-5185-47DF-8D74-AA465117EC80}">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3232165" y="4092685"/>
        <a:ext cx="1394453" cy="910745"/>
      </dsp:txXfrm>
    </dsp:sp>
    <dsp:sp modelId="{95A478D1-AE33-41DF-B9CC-35F62FD965E3}">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44DD1-993D-40F2-8DFC-7369311B4B5D}">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3232165" y="5447067"/>
        <a:ext cx="1394453" cy="910745"/>
      </dsp:txXfrm>
    </dsp:sp>
    <dsp:sp modelId="{360654E8-C216-491A-9E6A-DE0B83E6CCA3}">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D5ED9-8E54-494E-AB4D-DD6B229B062B}">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Molecules</a:t>
          </a:r>
          <a:endParaRPr lang="en-US" sz="2200" kern="1200" dirty="0"/>
        </a:p>
      </dsp:txBody>
      <dsp:txXfrm>
        <a:off x="5118625" y="2738303"/>
        <a:ext cx="1394453" cy="910745"/>
      </dsp:txXfrm>
    </dsp:sp>
    <dsp:sp modelId="{E33754A8-FC09-4827-83A1-FE2A6988D885}">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556283-2554-4DCB-B59C-5958AB16E4CF}">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5118625" y="4092685"/>
        <a:ext cx="1394453" cy="910745"/>
      </dsp:txXfrm>
    </dsp:sp>
    <dsp:sp modelId="{3589B458-E984-495A-9B11-1E463D765CAB}">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9F4B62-5EB1-42BC-8273-BA369C0BDFBB}">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5118625" y="5447067"/>
        <a:ext cx="1394453" cy="910745"/>
      </dsp:txXfrm>
    </dsp:sp>
    <dsp:sp modelId="{F65A596F-56E2-412D-A883-9121217D8248}">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466E7-8AF4-4D07-AC1C-C8AA137A8B77}">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Formula Units</a:t>
          </a:r>
          <a:endParaRPr lang="en-US" sz="2200" kern="1200" dirty="0"/>
        </a:p>
      </dsp:txBody>
      <dsp:txXfrm>
        <a:off x="7005085" y="2738303"/>
        <a:ext cx="1394453" cy="910745"/>
      </dsp:txXfrm>
    </dsp:sp>
    <dsp:sp modelId="{4813BBE8-CBE2-4589-B497-B0A8CE7C74D5}">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74882-76BC-43D4-8A96-9E304157A25E}">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7005085" y="4092685"/>
        <a:ext cx="1394453" cy="910745"/>
      </dsp:txXfrm>
    </dsp:sp>
    <dsp:sp modelId="{3E51047A-DDC6-41A1-AC59-DCA8D13DE2D0}">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0F1F8-6656-40F9-9842-CC9466287704}">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7005085" y="5447067"/>
        <a:ext cx="1394453" cy="910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Matter</a:t>
          </a:r>
          <a:endParaRPr lang="en-US" sz="22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Particles</a:t>
          </a:r>
          <a:endParaRPr lang="en-US" sz="22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Atoms</a:t>
          </a:r>
          <a:endParaRPr lang="en-US" sz="2200" kern="1200" dirty="0"/>
        </a:p>
      </dsp:txBody>
      <dsp:txXfrm>
        <a:off x="3232165" y="2738303"/>
        <a:ext cx="1394453" cy="910745"/>
      </dsp:txXfrm>
    </dsp:sp>
    <dsp:sp modelId="{5C8F9163-FB38-475A-B08B-5A974CD0EFB5}">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6569F-31D8-4B9A-9458-8D07117EB583}">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Single Element</a:t>
          </a:r>
          <a:endParaRPr lang="en-US" sz="2200" kern="1200" dirty="0"/>
        </a:p>
      </dsp:txBody>
      <dsp:txXfrm>
        <a:off x="3232165" y="4092685"/>
        <a:ext cx="1394453" cy="910745"/>
      </dsp:txXfrm>
    </dsp:sp>
    <dsp:sp modelId="{F363A512-7D7A-47FF-8055-5F91DB33EAEA}">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84397A-0D94-4582-8D25-F220D6BDC8E9}">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3232165" y="5447067"/>
        <a:ext cx="1394453" cy="910745"/>
      </dsp:txXfrm>
    </dsp:sp>
    <dsp:sp modelId="{D9782D8B-A2DF-4E32-B026-1B1F42EB29AF}">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65496-27AC-43A3-9085-25CC4AA3A1CE}">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Molecules</a:t>
          </a:r>
          <a:endParaRPr lang="en-US" sz="2200" kern="1200" dirty="0"/>
        </a:p>
      </dsp:txBody>
      <dsp:txXfrm>
        <a:off x="5118625" y="2738303"/>
        <a:ext cx="1394453" cy="910745"/>
      </dsp:txXfrm>
    </dsp:sp>
    <dsp:sp modelId="{2A2C943A-7028-4321-8D90-879574554C7A}">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03E39-C170-4FD6-B433-849CEDE64C9F}">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5118625" y="4092685"/>
        <a:ext cx="1394453" cy="910745"/>
      </dsp:txXfrm>
    </dsp:sp>
    <dsp:sp modelId="{6B62B253-3F44-4019-B563-C08EC0114249}">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F03FD-45D0-4A38-9DAA-116754A7C962}">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5118625" y="5447067"/>
        <a:ext cx="1394453" cy="910745"/>
      </dsp:txXfrm>
    </dsp:sp>
    <dsp:sp modelId="{A67CC4E4-A293-41BB-A7F3-15EC5769D22A}">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22452-DB04-4739-8BFC-CEECD8216194}">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Formula Units</a:t>
          </a:r>
          <a:endParaRPr lang="en-US" sz="2200" kern="1200" dirty="0"/>
        </a:p>
      </dsp:txBody>
      <dsp:txXfrm>
        <a:off x="7005085" y="2738303"/>
        <a:ext cx="1394453" cy="910745"/>
      </dsp:txXfrm>
    </dsp:sp>
    <dsp:sp modelId="{BB0F9B26-7FE2-4EEC-9D2B-EF03806F2F92}">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C1072-0830-47A2-8D1A-9A947C31A72F}">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7005085" y="4092685"/>
        <a:ext cx="1394453" cy="910745"/>
      </dsp:txXfrm>
    </dsp:sp>
    <dsp:sp modelId="{4495DC61-71B7-4014-8151-31901298E793}">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9119A-01D2-4564-9532-18C30BE3EDCA}">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7005085" y="5447067"/>
        <a:ext cx="1394453" cy="910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Matter</a:t>
          </a:r>
          <a:endParaRPr lang="en-US" sz="21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Particles</a:t>
          </a:r>
          <a:endParaRPr lang="en-US" sz="21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Atoms</a:t>
          </a:r>
          <a:endParaRPr lang="en-US" sz="2100" kern="1200" dirty="0"/>
        </a:p>
      </dsp:txBody>
      <dsp:txXfrm>
        <a:off x="3232165" y="2738303"/>
        <a:ext cx="1394453" cy="910745"/>
      </dsp:txXfrm>
    </dsp:sp>
    <dsp:sp modelId="{5C8F9163-FB38-475A-B08B-5A974CD0EFB5}">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6569F-31D8-4B9A-9458-8D07117EB583}">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Single Element</a:t>
          </a:r>
          <a:endParaRPr lang="en-US" sz="2100" kern="1200" dirty="0"/>
        </a:p>
      </dsp:txBody>
      <dsp:txXfrm>
        <a:off x="3232165" y="4092685"/>
        <a:ext cx="1394453" cy="910745"/>
      </dsp:txXfrm>
    </dsp:sp>
    <dsp:sp modelId="{F363A512-7D7A-47FF-8055-5F91DB33EAEA}">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84397A-0D94-4582-8D25-F220D6BDC8E9}">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Examples: Hg, Ag, Au</a:t>
          </a:r>
          <a:endParaRPr lang="en-US" sz="2100" kern="1200" dirty="0"/>
        </a:p>
      </dsp:txBody>
      <dsp:txXfrm>
        <a:off x="3232165" y="5447067"/>
        <a:ext cx="1394453" cy="910745"/>
      </dsp:txXfrm>
    </dsp:sp>
    <dsp:sp modelId="{D9782D8B-A2DF-4E32-B026-1B1F42EB29AF}">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65496-27AC-43A3-9085-25CC4AA3A1CE}">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Molecules</a:t>
          </a:r>
          <a:endParaRPr lang="en-US" sz="2100" kern="1200" dirty="0"/>
        </a:p>
      </dsp:txBody>
      <dsp:txXfrm>
        <a:off x="5118625" y="2738303"/>
        <a:ext cx="1394453" cy="910745"/>
      </dsp:txXfrm>
    </dsp:sp>
    <dsp:sp modelId="{2A2C943A-7028-4321-8D90-879574554C7A}">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03E39-C170-4FD6-B433-849CEDE64C9F}">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5118625" y="4092685"/>
        <a:ext cx="1394453" cy="910745"/>
      </dsp:txXfrm>
    </dsp:sp>
    <dsp:sp modelId="{6B62B253-3F44-4019-B563-C08EC0114249}">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F03FD-45D0-4A38-9DAA-116754A7C962}">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5118625" y="5447067"/>
        <a:ext cx="1394453" cy="910745"/>
      </dsp:txXfrm>
    </dsp:sp>
    <dsp:sp modelId="{A67CC4E4-A293-41BB-A7F3-15EC5769D22A}">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22452-DB04-4739-8BFC-CEECD8216194}">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Formula Units</a:t>
          </a:r>
          <a:endParaRPr lang="en-US" sz="2100" kern="1200" dirty="0"/>
        </a:p>
      </dsp:txBody>
      <dsp:txXfrm>
        <a:off x="7005085" y="2738303"/>
        <a:ext cx="1394453" cy="910745"/>
      </dsp:txXfrm>
    </dsp:sp>
    <dsp:sp modelId="{BB0F9B26-7FE2-4EEC-9D2B-EF03806F2F92}">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C1072-0830-47A2-8D1A-9A947C31A72F}">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7005085" y="4092685"/>
        <a:ext cx="1394453" cy="910745"/>
      </dsp:txXfrm>
    </dsp:sp>
    <dsp:sp modelId="{4495DC61-71B7-4014-8151-31901298E793}">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9119A-01D2-4564-9532-18C30BE3EDCA}">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7005085" y="5447067"/>
        <a:ext cx="1394453" cy="910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Matter</a:t>
          </a:r>
          <a:endParaRPr lang="en-US" sz="19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Particles</a:t>
          </a:r>
          <a:endParaRPr lang="en-US" sz="19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Atoms</a:t>
          </a:r>
          <a:endParaRPr lang="en-US" sz="1900" kern="1200" dirty="0"/>
        </a:p>
      </dsp:txBody>
      <dsp:txXfrm>
        <a:off x="3232165" y="2738303"/>
        <a:ext cx="1394453" cy="910745"/>
      </dsp:txXfrm>
    </dsp:sp>
    <dsp:sp modelId="{5C8F9163-FB38-475A-B08B-5A974CD0EFB5}">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6569F-31D8-4B9A-9458-8D07117EB583}">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Single Element</a:t>
          </a:r>
          <a:endParaRPr lang="en-US" sz="1900" kern="1200" dirty="0"/>
        </a:p>
      </dsp:txBody>
      <dsp:txXfrm>
        <a:off x="3232165" y="4092685"/>
        <a:ext cx="1394453" cy="910745"/>
      </dsp:txXfrm>
    </dsp:sp>
    <dsp:sp modelId="{291E8BBF-AAAA-4012-83F7-54751FEFD523}">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6E29F-72F2-4CAE-88FF-2EC88320B05B}">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Examples:  Hg, Ag, Au</a:t>
          </a:r>
          <a:endParaRPr lang="en-US" sz="1900" kern="1200" dirty="0"/>
        </a:p>
      </dsp:txBody>
      <dsp:txXfrm>
        <a:off x="3232165" y="5447067"/>
        <a:ext cx="1394453" cy="910745"/>
      </dsp:txXfrm>
    </dsp:sp>
    <dsp:sp modelId="{534998AD-DC67-49E0-BFD1-1F79EB159775}">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F56A3-5951-465F-98A2-9BF45066C591}">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Molecules</a:t>
          </a:r>
          <a:endParaRPr lang="en-US" sz="1900" kern="1200" dirty="0"/>
        </a:p>
      </dsp:txBody>
      <dsp:txXfrm>
        <a:off x="5118625" y="2738303"/>
        <a:ext cx="1394453" cy="910745"/>
      </dsp:txXfrm>
    </dsp:sp>
    <dsp:sp modelId="{27493508-F91F-4F8E-AE4A-A6EA512B3075}">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65122-97D5-4C6E-A6D9-7FC6580B35CB}">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Covalent Compounds</a:t>
          </a:r>
          <a:endParaRPr lang="en-US" sz="1900" kern="1200" dirty="0"/>
        </a:p>
      </dsp:txBody>
      <dsp:txXfrm>
        <a:off x="5118625" y="4092685"/>
        <a:ext cx="1394453" cy="910745"/>
      </dsp:txXfrm>
    </dsp:sp>
    <dsp:sp modelId="{E360EDCE-24B1-46B9-88DD-A77A333636A0}">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F0A87-6C21-4BA4-A7F8-8F3B30E8F2E2}">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5118625" y="5447067"/>
        <a:ext cx="1394453" cy="910745"/>
      </dsp:txXfrm>
    </dsp:sp>
    <dsp:sp modelId="{6AE6A55C-6238-4DC4-958D-ED7E364856C2}">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76B4A-2AF3-4432-8E31-82F6C2040F89}">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Formula Units</a:t>
          </a:r>
          <a:endParaRPr lang="en-US" sz="1900" kern="1200" dirty="0"/>
        </a:p>
      </dsp:txBody>
      <dsp:txXfrm>
        <a:off x="7005085" y="2738303"/>
        <a:ext cx="1394453" cy="910745"/>
      </dsp:txXfrm>
    </dsp:sp>
    <dsp:sp modelId="{90A831DE-5837-4373-BB09-B8270D33E00C}">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97DDA-D064-4633-8622-18420D283589}">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7005085" y="4092685"/>
        <a:ext cx="1394453" cy="910745"/>
      </dsp:txXfrm>
    </dsp:sp>
    <dsp:sp modelId="{AC6A3C6B-8AF5-4F81-9D65-CAB0BE9C5E8E}">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19B14-F068-4E47-A40C-41F7944002DA}">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7005085" y="5447067"/>
        <a:ext cx="1394453" cy="9107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C97F-791D-4C20-9355-2A6496286FF1}">
      <dsp:nvSpPr>
        <dsp:cNvPr id="0" name=""/>
        <dsp:cNvSpPr/>
      </dsp:nvSpPr>
      <dsp:spPr>
        <a:xfrm>
          <a:off x="5090290" y="1205"/>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Matter</a:t>
          </a:r>
          <a:endParaRPr lang="en-US" sz="1900" kern="1200" dirty="0"/>
        </a:p>
      </dsp:txBody>
      <dsp:txXfrm>
        <a:off x="5118625" y="29540"/>
        <a:ext cx="1394453" cy="910745"/>
      </dsp:txXfrm>
    </dsp:sp>
    <dsp:sp modelId="{24A41663-E5AC-44C0-95CD-B77172F3FB8C}">
      <dsp:nvSpPr>
        <dsp:cNvPr id="0" name=""/>
        <dsp:cNvSpPr/>
      </dsp:nvSpPr>
      <dsp:spPr>
        <a:xfrm>
          <a:off x="5770132" y="968620"/>
          <a:ext cx="91440" cy="386966"/>
        </a:xfrm>
        <a:custGeom>
          <a:avLst/>
          <a:gdLst/>
          <a:ahLst/>
          <a:cxnLst/>
          <a:rect l="0" t="0" r="0" b="0"/>
          <a:pathLst>
            <a:path>
              <a:moveTo>
                <a:pt x="45720" y="0"/>
              </a:moveTo>
              <a:lnTo>
                <a:pt x="45720" y="3869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216-24D2-4872-B5A9-D830EF42ED07}">
      <dsp:nvSpPr>
        <dsp:cNvPr id="0" name=""/>
        <dsp:cNvSpPr/>
      </dsp:nvSpPr>
      <dsp:spPr>
        <a:xfrm>
          <a:off x="5090290" y="1355587"/>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Particles</a:t>
          </a:r>
          <a:endParaRPr lang="en-US" sz="1900" kern="1200" dirty="0"/>
        </a:p>
      </dsp:txBody>
      <dsp:txXfrm>
        <a:off x="5118625" y="1383922"/>
        <a:ext cx="1394453" cy="910745"/>
      </dsp:txXfrm>
    </dsp:sp>
    <dsp:sp modelId="{A7E34BB7-3FB6-4D6A-9BB9-82A5A8E0D363}">
      <dsp:nvSpPr>
        <dsp:cNvPr id="0" name=""/>
        <dsp:cNvSpPr/>
      </dsp:nvSpPr>
      <dsp:spPr>
        <a:xfrm>
          <a:off x="3929391" y="2323002"/>
          <a:ext cx="1886460" cy="386966"/>
        </a:xfrm>
        <a:custGeom>
          <a:avLst/>
          <a:gdLst/>
          <a:ahLst/>
          <a:cxnLst/>
          <a:rect l="0" t="0" r="0" b="0"/>
          <a:pathLst>
            <a:path>
              <a:moveTo>
                <a:pt x="1886460" y="0"/>
              </a:moveTo>
              <a:lnTo>
                <a:pt x="1886460" y="193483"/>
              </a:lnTo>
              <a:lnTo>
                <a:pt x="0" y="193483"/>
              </a:lnTo>
              <a:lnTo>
                <a:pt x="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A0CE0-DC87-49AB-B3FD-4782CDAD1A1F}">
      <dsp:nvSpPr>
        <dsp:cNvPr id="0" name=""/>
        <dsp:cNvSpPr/>
      </dsp:nvSpPr>
      <dsp:spPr>
        <a:xfrm>
          <a:off x="320383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Atoms</a:t>
          </a:r>
          <a:endParaRPr lang="en-US" sz="1900" kern="1200" dirty="0"/>
        </a:p>
      </dsp:txBody>
      <dsp:txXfrm>
        <a:off x="3232165" y="2738303"/>
        <a:ext cx="1394453" cy="910745"/>
      </dsp:txXfrm>
    </dsp:sp>
    <dsp:sp modelId="{5C8F9163-FB38-475A-B08B-5A974CD0EFB5}">
      <dsp:nvSpPr>
        <dsp:cNvPr id="0" name=""/>
        <dsp:cNvSpPr/>
      </dsp:nvSpPr>
      <dsp:spPr>
        <a:xfrm>
          <a:off x="3883671"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6569F-31D8-4B9A-9458-8D07117EB583}">
      <dsp:nvSpPr>
        <dsp:cNvPr id="0" name=""/>
        <dsp:cNvSpPr/>
      </dsp:nvSpPr>
      <dsp:spPr>
        <a:xfrm>
          <a:off x="320383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Single Element</a:t>
          </a:r>
          <a:endParaRPr lang="en-US" sz="1900" kern="1200" dirty="0"/>
        </a:p>
      </dsp:txBody>
      <dsp:txXfrm>
        <a:off x="3232165" y="4092685"/>
        <a:ext cx="1394453" cy="910745"/>
      </dsp:txXfrm>
    </dsp:sp>
    <dsp:sp modelId="{291E8BBF-AAAA-4012-83F7-54751FEFD523}">
      <dsp:nvSpPr>
        <dsp:cNvPr id="0" name=""/>
        <dsp:cNvSpPr/>
      </dsp:nvSpPr>
      <dsp:spPr>
        <a:xfrm>
          <a:off x="3883671"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6E29F-72F2-4CAE-88FF-2EC88320B05B}">
      <dsp:nvSpPr>
        <dsp:cNvPr id="0" name=""/>
        <dsp:cNvSpPr/>
      </dsp:nvSpPr>
      <dsp:spPr>
        <a:xfrm>
          <a:off x="320383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Examples:  Hg, Ag, Au</a:t>
          </a:r>
          <a:endParaRPr lang="en-US" sz="1900" kern="1200" dirty="0"/>
        </a:p>
      </dsp:txBody>
      <dsp:txXfrm>
        <a:off x="3232165" y="5447067"/>
        <a:ext cx="1394453" cy="910745"/>
      </dsp:txXfrm>
    </dsp:sp>
    <dsp:sp modelId="{534998AD-DC67-49E0-BFD1-1F79EB159775}">
      <dsp:nvSpPr>
        <dsp:cNvPr id="0" name=""/>
        <dsp:cNvSpPr/>
      </dsp:nvSpPr>
      <dsp:spPr>
        <a:xfrm>
          <a:off x="5770132" y="2323002"/>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F56A3-5951-465F-98A2-9BF45066C591}">
      <dsp:nvSpPr>
        <dsp:cNvPr id="0" name=""/>
        <dsp:cNvSpPr/>
      </dsp:nvSpPr>
      <dsp:spPr>
        <a:xfrm>
          <a:off x="509029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Molecules</a:t>
          </a:r>
          <a:endParaRPr lang="en-US" sz="1900" kern="1200" dirty="0"/>
        </a:p>
      </dsp:txBody>
      <dsp:txXfrm>
        <a:off x="5118625" y="2738303"/>
        <a:ext cx="1394453" cy="910745"/>
      </dsp:txXfrm>
    </dsp:sp>
    <dsp:sp modelId="{27493508-F91F-4F8E-AE4A-A6EA512B3075}">
      <dsp:nvSpPr>
        <dsp:cNvPr id="0" name=""/>
        <dsp:cNvSpPr/>
      </dsp:nvSpPr>
      <dsp:spPr>
        <a:xfrm>
          <a:off x="577013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C65122-97D5-4C6E-A6D9-7FC6580B35CB}">
      <dsp:nvSpPr>
        <dsp:cNvPr id="0" name=""/>
        <dsp:cNvSpPr/>
      </dsp:nvSpPr>
      <dsp:spPr>
        <a:xfrm>
          <a:off x="509029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Covalent Compounds</a:t>
          </a:r>
          <a:endParaRPr lang="en-US" sz="1900" kern="1200" dirty="0"/>
        </a:p>
      </dsp:txBody>
      <dsp:txXfrm>
        <a:off x="5118625" y="4092685"/>
        <a:ext cx="1394453" cy="910745"/>
      </dsp:txXfrm>
    </dsp:sp>
    <dsp:sp modelId="{5E4CBF77-7455-4D3D-934B-B7FF01CF4BEC}">
      <dsp:nvSpPr>
        <dsp:cNvPr id="0" name=""/>
        <dsp:cNvSpPr/>
      </dsp:nvSpPr>
      <dsp:spPr>
        <a:xfrm>
          <a:off x="577013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78B5A-9CA4-44A9-8DA0-A14FBD0008C9}">
      <dsp:nvSpPr>
        <dsp:cNvPr id="0" name=""/>
        <dsp:cNvSpPr/>
      </dsp:nvSpPr>
      <dsp:spPr>
        <a:xfrm>
          <a:off x="509029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a:t>
          </a:r>
          <a:r>
            <a:rPr lang="en-US" sz="1900" kern="1200" baseline="-25000" dirty="0" smtClean="0"/>
            <a:t>2</a:t>
          </a:r>
          <a:r>
            <a:rPr lang="en-US" sz="1900" kern="1200" baseline="0" dirty="0" smtClean="0"/>
            <a:t>, CO, CO</a:t>
          </a:r>
          <a:r>
            <a:rPr lang="en-US" sz="1900" kern="1200" baseline="-25000" dirty="0" smtClean="0"/>
            <a:t>2</a:t>
          </a:r>
          <a:endParaRPr lang="en-US" sz="1900" kern="1200" dirty="0"/>
        </a:p>
      </dsp:txBody>
      <dsp:txXfrm>
        <a:off x="5118625" y="5447067"/>
        <a:ext cx="1394453" cy="910745"/>
      </dsp:txXfrm>
    </dsp:sp>
    <dsp:sp modelId="{A1F17A05-C7B6-4673-844B-6E4584D8B122}">
      <dsp:nvSpPr>
        <dsp:cNvPr id="0" name=""/>
        <dsp:cNvSpPr/>
      </dsp:nvSpPr>
      <dsp:spPr>
        <a:xfrm>
          <a:off x="5815852" y="2323002"/>
          <a:ext cx="1886460" cy="386966"/>
        </a:xfrm>
        <a:custGeom>
          <a:avLst/>
          <a:gdLst/>
          <a:ahLst/>
          <a:cxnLst/>
          <a:rect l="0" t="0" r="0" b="0"/>
          <a:pathLst>
            <a:path>
              <a:moveTo>
                <a:pt x="0" y="0"/>
              </a:moveTo>
              <a:lnTo>
                <a:pt x="0" y="193483"/>
              </a:lnTo>
              <a:lnTo>
                <a:pt x="1886460" y="193483"/>
              </a:lnTo>
              <a:lnTo>
                <a:pt x="188646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82102-5320-4CEB-BA39-138F5EC19809}">
      <dsp:nvSpPr>
        <dsp:cNvPr id="0" name=""/>
        <dsp:cNvSpPr/>
      </dsp:nvSpPr>
      <dsp:spPr>
        <a:xfrm>
          <a:off x="6976750" y="2709968"/>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Formula Units</a:t>
          </a:r>
          <a:endParaRPr lang="en-US" sz="1900" kern="1200" dirty="0"/>
        </a:p>
      </dsp:txBody>
      <dsp:txXfrm>
        <a:off x="7005085" y="2738303"/>
        <a:ext cx="1394453" cy="910745"/>
      </dsp:txXfrm>
    </dsp:sp>
    <dsp:sp modelId="{DAE960DF-645F-49CC-8C33-F53F761CDD73}">
      <dsp:nvSpPr>
        <dsp:cNvPr id="0" name=""/>
        <dsp:cNvSpPr/>
      </dsp:nvSpPr>
      <dsp:spPr>
        <a:xfrm>
          <a:off x="7656592" y="3677384"/>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B4E064-8A05-4A81-8DB7-6F0938B06DE1}">
      <dsp:nvSpPr>
        <dsp:cNvPr id="0" name=""/>
        <dsp:cNvSpPr/>
      </dsp:nvSpPr>
      <dsp:spPr>
        <a:xfrm>
          <a:off x="6976750" y="4064350"/>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7005085" y="4092685"/>
        <a:ext cx="1394453" cy="910745"/>
      </dsp:txXfrm>
    </dsp:sp>
    <dsp:sp modelId="{181D9FC9-B827-463F-82CE-1CE242586269}">
      <dsp:nvSpPr>
        <dsp:cNvPr id="0" name=""/>
        <dsp:cNvSpPr/>
      </dsp:nvSpPr>
      <dsp:spPr>
        <a:xfrm>
          <a:off x="7656592" y="5031765"/>
          <a:ext cx="91440" cy="386966"/>
        </a:xfrm>
        <a:custGeom>
          <a:avLst/>
          <a:gdLst/>
          <a:ahLst/>
          <a:cxnLst/>
          <a:rect l="0" t="0" r="0" b="0"/>
          <a:pathLst>
            <a:path>
              <a:moveTo>
                <a:pt x="45720" y="0"/>
              </a:moveTo>
              <a:lnTo>
                <a:pt x="45720" y="3869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3EC97-C0FF-42C7-9B27-B9A2BEDAC228}">
      <dsp:nvSpPr>
        <dsp:cNvPr id="0" name=""/>
        <dsp:cNvSpPr/>
      </dsp:nvSpPr>
      <dsp:spPr>
        <a:xfrm>
          <a:off x="6976750" y="5418732"/>
          <a:ext cx="1451123" cy="96741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7005085" y="5447067"/>
        <a:ext cx="1394453" cy="910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53F0E-054B-4C66-A05F-E0B60B315555}" type="datetimeFigureOut">
              <a:rPr lang="en-US" smtClean="0"/>
              <a:t>1/21/2014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DAEFA-2656-45F4-B240-DB0DE1098697}" type="slidenum">
              <a:rPr lang="en-US" smtClean="0"/>
              <a:t>‹#›</a:t>
            </a:fld>
            <a:endParaRPr lang="en-US"/>
          </a:p>
        </p:txBody>
      </p:sp>
    </p:spTree>
    <p:extLst>
      <p:ext uri="{BB962C8B-B14F-4D97-AF65-F5344CB8AC3E}">
        <p14:creationId xmlns:p14="http://schemas.microsoft.com/office/powerpoint/2010/main" val="331452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BF7CB55-6FEF-4A1E-BC40-D2BABBA1537A}" type="slidenum">
              <a:rPr lang="en-US" smtClean="0"/>
              <a:pPr/>
              <a:t>4</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1672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FD81E65-86EA-4E52-8505-FA8B946B4F9E}" type="slidenum">
              <a:rPr lang="en-US" smtClean="0"/>
              <a:pPr/>
              <a:t>6</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Objectives: </a:t>
            </a:r>
          </a:p>
          <a:p>
            <a:pPr eaLnBrk="1" hangingPunct="1"/>
            <a:r>
              <a:rPr lang="en-US" smtClean="0"/>
              <a:t>	To state the value of Avogadro’s number:  6.02 x10</a:t>
            </a:r>
            <a:r>
              <a:rPr lang="en-US" baseline="30000" smtClean="0"/>
              <a:t>23</a:t>
            </a:r>
            <a:r>
              <a:rPr lang="en-US" smtClean="0"/>
              <a:t>.</a:t>
            </a:r>
          </a:p>
          <a:p>
            <a:pPr eaLnBrk="1" hangingPunct="1"/>
            <a:r>
              <a:rPr lang="en-US" smtClean="0"/>
              <a:t>	To state the mass of Avogadro’s number of atoms for any element by referring to the periodic table.</a:t>
            </a:r>
          </a:p>
          <a:p>
            <a:pPr eaLnBrk="1" hangingPunct="1"/>
            <a:r>
              <a:rPr lang="en-US" smtClean="0"/>
              <a:t>	To relate the moles of a substance to the number of particles.</a:t>
            </a:r>
          </a:p>
          <a:p>
            <a:pPr eaLnBrk="1" hangingPunct="1"/>
            <a:endParaRPr lang="en-US" smtClean="0"/>
          </a:p>
          <a:p>
            <a:pPr eaLnBrk="1" hangingPunct="1"/>
            <a:r>
              <a:rPr lang="en-US" smtClean="0"/>
              <a:t>http://www.birdxcanada.com/sonic/mole_400.jpg</a:t>
            </a:r>
          </a:p>
        </p:txBody>
      </p:sp>
    </p:spTree>
    <p:extLst>
      <p:ext uri="{BB962C8B-B14F-4D97-AF65-F5344CB8AC3E}">
        <p14:creationId xmlns:p14="http://schemas.microsoft.com/office/powerpoint/2010/main" val="39380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41330D45-8A0D-4B26-8662-210A0133790B}" type="slidenum">
              <a:rPr lang="en-US" smtClean="0"/>
              <a:pPr/>
              <a:t>7</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6.02 x 10</a:t>
            </a:r>
            <a:r>
              <a:rPr lang="en-US" baseline="30000" smtClean="0"/>
              <a:t>23 </a:t>
            </a:r>
            <a:r>
              <a:rPr lang="en-US" smtClean="0"/>
              <a:t>softballs  = volume of Earth</a:t>
            </a:r>
          </a:p>
          <a:p>
            <a:pPr eaLnBrk="1" hangingPunct="1"/>
            <a:r>
              <a:rPr lang="en-US" smtClean="0"/>
              <a:t>6.02 x 10</a:t>
            </a:r>
            <a:r>
              <a:rPr lang="en-US" baseline="30000" smtClean="0"/>
              <a:t>23 </a:t>
            </a:r>
            <a:r>
              <a:rPr lang="en-US" smtClean="0"/>
              <a:t>Olympic shot puts  = mass of Earth</a:t>
            </a:r>
          </a:p>
          <a:p>
            <a:pPr eaLnBrk="1" hangingPunct="1"/>
            <a:r>
              <a:rPr lang="en-US" smtClean="0"/>
              <a:t>6.02 x 10</a:t>
            </a:r>
            <a:r>
              <a:rPr lang="en-US" baseline="30000" smtClean="0"/>
              <a:t>23 </a:t>
            </a:r>
            <a:r>
              <a:rPr lang="en-US" smtClean="0"/>
              <a:t>atoms H laid side by side would encircle Earth ~1,000,000 times</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27742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66814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255332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841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1579040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4488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241048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1669008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328484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83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64440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72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765153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8805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38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79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63116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868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14684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2038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270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45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D381B-1EE5-4A1F-A2E3-55278778810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270034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98445-0C89-49E8-AD97-F10A35BA1666}" type="datetimeFigureOut">
              <a:rPr lang="en-US" smtClean="0">
                <a:solidFill>
                  <a:prstClr val="black"/>
                </a:solidFill>
              </a:rPr>
              <a:pPr/>
              <a:t>1/21/2014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672AE5E-3350-447B-B45B-6EA2E45D0294}"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510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98445-0C89-49E8-AD97-F10A35BA1666}" type="datetimeFigureOut">
              <a:rPr lang="en-US" smtClean="0">
                <a:solidFill>
                  <a:prstClr val="black"/>
                </a:solidFill>
              </a:rPr>
              <a:pPr/>
              <a:t>1/21/2014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672AE5E-3350-447B-B45B-6EA2E45D0294}"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9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665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1/21/2014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96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3D381B-1EE5-4A1F-A2E3-552787788103}"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203702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3D381B-1EE5-4A1F-A2E3-552787788103}" type="datetimeFigureOut">
              <a:rPr lang="en-US" smtClean="0"/>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33199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3D381B-1EE5-4A1F-A2E3-552787788103}" type="datetimeFigureOut">
              <a:rPr lang="en-US" smtClean="0"/>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19452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D381B-1EE5-4A1F-A2E3-552787788103}" type="datetimeFigureOut">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22652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D381B-1EE5-4A1F-A2E3-552787788103}"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32762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D381B-1EE5-4A1F-A2E3-552787788103}"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C2D83-E339-4DAD-A40F-BE153889AF58}" type="slidenum">
              <a:rPr lang="en-US" smtClean="0"/>
              <a:t>‹#›</a:t>
            </a:fld>
            <a:endParaRPr lang="en-US"/>
          </a:p>
        </p:txBody>
      </p:sp>
    </p:spTree>
    <p:extLst>
      <p:ext uri="{BB962C8B-B14F-4D97-AF65-F5344CB8AC3E}">
        <p14:creationId xmlns:p14="http://schemas.microsoft.com/office/powerpoint/2010/main" val="335679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3D381B-1EE5-4A1F-A2E3-552787788103}" type="datetimeFigureOut">
              <a:rPr lang="en-US" smtClean="0"/>
              <a:t>1/21/2014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9C2D83-E339-4DAD-A40F-BE153889AF58}" type="slidenum">
              <a:rPr lang="en-US" smtClean="0"/>
              <a:t>‹#›</a:t>
            </a:fld>
            <a:endParaRPr lang="en-US"/>
          </a:p>
        </p:txBody>
      </p:sp>
    </p:spTree>
    <p:extLst>
      <p:ext uri="{BB962C8B-B14F-4D97-AF65-F5344CB8AC3E}">
        <p14:creationId xmlns:p14="http://schemas.microsoft.com/office/powerpoint/2010/main" val="232897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A98445-0C89-49E8-AD97-F10A35BA1666}" type="datetimeFigureOut">
              <a:rPr lang="en-US" smtClean="0">
                <a:solidFill>
                  <a:prstClr val="black"/>
                </a:solidFill>
              </a:rPr>
              <a:pPr/>
              <a:t>1/21/2014</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72AE5E-3350-447B-B45B-6EA2E45D02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96179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6.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p:txBody>
          <a:bodyPr/>
          <a:lstStyle/>
          <a:p>
            <a:pPr eaLnBrk="1" hangingPunct="1"/>
            <a:r>
              <a:rPr lang="en-US" dirty="0" smtClean="0"/>
              <a:t>The Mole Concept, Unit 5 Assessment, Mole Conversions</a:t>
            </a:r>
          </a:p>
        </p:txBody>
      </p:sp>
      <p:sp>
        <p:nvSpPr>
          <p:cNvPr id="7171" name="Title 1"/>
          <p:cNvSpPr>
            <a:spLocks noGrp="1"/>
          </p:cNvSpPr>
          <p:nvPr>
            <p:ph type="ctrTitle"/>
          </p:nvPr>
        </p:nvSpPr>
        <p:spPr>
          <a:xfrm>
            <a:off x="291368" y="2580808"/>
            <a:ext cx="9995632" cy="1470025"/>
          </a:xfrm>
        </p:spPr>
        <p:txBody>
          <a:bodyPr/>
          <a:lstStyle/>
          <a:p>
            <a:pPr eaLnBrk="1" hangingPunct="1"/>
            <a:r>
              <a:rPr lang="en-US" dirty="0" smtClean="0"/>
              <a:t>Week 20 Chemistry</a:t>
            </a:r>
            <a:endParaRPr dirty="0" smtClean="0"/>
          </a:p>
        </p:txBody>
      </p:sp>
    </p:spTree>
    <p:extLst>
      <p:ext uri="{BB962C8B-B14F-4D97-AF65-F5344CB8AC3E}">
        <p14:creationId xmlns:p14="http://schemas.microsoft.com/office/powerpoint/2010/main" val="1941463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3737331"/>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90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What are the types of particles?</a:t>
            </a:r>
            <a:endParaRPr lang="en-US"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1879" y="2586466"/>
            <a:ext cx="2443637" cy="2887471"/>
          </a:xfrm>
          <a:prstGeom prst="rect">
            <a:avLst/>
          </a:prstGeom>
        </p:spPr>
      </p:pic>
    </p:spTree>
    <p:extLst>
      <p:ext uri="{BB962C8B-B14F-4D97-AF65-F5344CB8AC3E}">
        <p14:creationId xmlns:p14="http://schemas.microsoft.com/office/powerpoint/2010/main" val="294719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470309"/>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303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1193879"/>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110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1862292"/>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563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76009199"/>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62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5362655"/>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375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0071435"/>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258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4571731"/>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961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8318842"/>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1539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6610" y="174812"/>
            <a:ext cx="8153400" cy="990600"/>
          </a:xfrm>
        </p:spPr>
        <p:txBody>
          <a:bodyPr/>
          <a:lstStyle/>
          <a:p>
            <a:pPr eaLnBrk="1" hangingPunct="1"/>
            <a:r>
              <a:rPr lang="en-US" dirty="0" smtClean="0">
                <a:solidFill>
                  <a:srgbClr val="002060"/>
                </a:solidFill>
              </a:rPr>
              <a:t>Warm Up: 4 Minutes</a:t>
            </a:r>
          </a:p>
        </p:txBody>
      </p:sp>
      <p:sp>
        <p:nvSpPr>
          <p:cNvPr id="2" name="TextBox 1"/>
          <p:cNvSpPr txBox="1"/>
          <p:nvPr/>
        </p:nvSpPr>
        <p:spPr>
          <a:xfrm>
            <a:off x="475675" y="2402551"/>
            <a:ext cx="10308866" cy="2554545"/>
          </a:xfrm>
          <a:prstGeom prst="rect">
            <a:avLst/>
          </a:prstGeom>
          <a:noFill/>
        </p:spPr>
        <p:txBody>
          <a:bodyPr wrap="square" rtlCol="0">
            <a:spAutoFit/>
          </a:bodyPr>
          <a:lstStyle/>
          <a:p>
            <a:r>
              <a:rPr lang="en-US" sz="3200" dirty="0" smtClean="0"/>
              <a:t>In everyday life we use counting units like the dozen (12 objects) and gross (144 objects) to deal with large quantities. In chemistry, the unit for dealing with atoms, ions, and molecules is the mole. </a:t>
            </a:r>
            <a:r>
              <a:rPr lang="en-US" sz="3200" b="1" dirty="0" smtClean="0">
                <a:solidFill>
                  <a:srgbClr val="C00000"/>
                </a:solidFill>
              </a:rPr>
              <a:t>Based on this, define the term mole in YOUR OWN WORDS.</a:t>
            </a:r>
            <a:endParaRPr lang="en-US" sz="3200" dirty="0"/>
          </a:p>
        </p:txBody>
      </p:sp>
      <p:sp>
        <p:nvSpPr>
          <p:cNvPr id="9" name="Title 1"/>
          <p:cNvSpPr txBox="1">
            <a:spLocks/>
          </p:cNvSpPr>
          <p:nvPr/>
        </p:nvSpPr>
        <p:spPr>
          <a:xfrm>
            <a:off x="253213" y="856394"/>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Sit anywhere you’d like</a:t>
            </a:r>
          </a:p>
        </p:txBody>
      </p:sp>
      <p:sp>
        <p:nvSpPr>
          <p:cNvPr id="8" name="Rounded Rectangle 7"/>
          <p:cNvSpPr/>
          <p:nvPr/>
        </p:nvSpPr>
        <p:spPr>
          <a:xfrm>
            <a:off x="8407078" y="411520"/>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Write the Learning Target</a:t>
            </a:r>
          </a:p>
        </p:txBody>
      </p:sp>
      <p:sp>
        <p:nvSpPr>
          <p:cNvPr id="11" name="Title 1"/>
          <p:cNvSpPr txBox="1">
            <a:spLocks/>
          </p:cNvSpPr>
          <p:nvPr/>
        </p:nvSpPr>
        <p:spPr>
          <a:xfrm>
            <a:off x="253213" y="1438660"/>
            <a:ext cx="6963375"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u="sng" dirty="0" smtClean="0">
                <a:solidFill>
                  <a:srgbClr val="C00000"/>
                </a:solidFill>
              </a:rPr>
              <a:t>No more than 4 people per row</a:t>
            </a:r>
          </a:p>
        </p:txBody>
      </p:sp>
      <p:sp>
        <p:nvSpPr>
          <p:cNvPr id="7" name="Title 1"/>
          <p:cNvSpPr txBox="1">
            <a:spLocks/>
          </p:cNvSpPr>
          <p:nvPr/>
        </p:nvSpPr>
        <p:spPr>
          <a:xfrm>
            <a:off x="1661857" y="5821343"/>
            <a:ext cx="8232769"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dirty="0" smtClean="0">
                <a:solidFill>
                  <a:srgbClr val="002060"/>
                </a:solidFill>
              </a:rPr>
              <a:t>You </a:t>
            </a:r>
            <a:r>
              <a:rPr lang="en-US" sz="3300" u="sng" dirty="0" smtClean="0">
                <a:solidFill>
                  <a:srgbClr val="002060"/>
                </a:solidFill>
              </a:rPr>
              <a:t>DO NOT </a:t>
            </a:r>
            <a:r>
              <a:rPr lang="en-US" sz="3300" dirty="0" smtClean="0">
                <a:solidFill>
                  <a:srgbClr val="002060"/>
                </a:solidFill>
              </a:rPr>
              <a:t>have to copy the question</a:t>
            </a:r>
          </a:p>
        </p:txBody>
      </p:sp>
    </p:spTree>
    <p:extLst>
      <p:ext uri="{BB962C8B-B14F-4D97-AF65-F5344CB8AC3E}">
        <p14:creationId xmlns:p14="http://schemas.microsoft.com/office/powerpoint/2010/main" val="3002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8213778"/>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679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dirty="0" smtClean="0">
                <a:solidFill>
                  <a:srgbClr val="002060"/>
                </a:solidFill>
              </a:rPr>
              <a:t>Check Point #2</a:t>
            </a:r>
          </a:p>
        </p:txBody>
      </p:sp>
      <p:sp>
        <p:nvSpPr>
          <p:cNvPr id="3" name="Content Placeholder 2"/>
          <p:cNvSpPr>
            <a:spLocks noGrp="1"/>
          </p:cNvSpPr>
          <p:nvPr>
            <p:ph idx="1"/>
          </p:nvPr>
        </p:nvSpPr>
        <p:spPr>
          <a:xfrm>
            <a:off x="1501602" y="1797424"/>
            <a:ext cx="7772400" cy="4572000"/>
          </a:xfrm>
        </p:spPr>
        <p:txBody>
          <a:bodyPr>
            <a:normAutofit/>
          </a:bodyPr>
          <a:lstStyle/>
          <a:p>
            <a:pPr marL="274320" indent="-274320">
              <a:spcBef>
                <a:spcPts val="580"/>
              </a:spcBef>
              <a:buFont typeface="Wingdings 2"/>
              <a:buChar char=""/>
              <a:defRPr/>
            </a:pPr>
            <a:endParaRPr lang="en-US" dirty="0" smtClean="0"/>
          </a:p>
          <a:p>
            <a:pPr marL="274320" indent="-274320" algn="ctr">
              <a:spcBef>
                <a:spcPts val="580"/>
              </a:spcBef>
              <a:buNone/>
              <a:defRPr/>
            </a:pPr>
            <a:r>
              <a:rPr lang="en-US" sz="4000" dirty="0"/>
              <a:t>Classify the following particles as an atom, molecule, or formula units</a:t>
            </a:r>
          </a:p>
          <a:p>
            <a:pPr marL="274320" indent="-274320" algn="ctr">
              <a:spcBef>
                <a:spcPts val="580"/>
              </a:spcBef>
              <a:buNone/>
              <a:defRPr/>
            </a:pPr>
            <a:r>
              <a:rPr lang="en-US" sz="4800" dirty="0">
                <a:solidFill>
                  <a:srgbClr val="002060"/>
                </a:solidFill>
              </a:rPr>
              <a:t>SO</a:t>
            </a:r>
            <a:r>
              <a:rPr lang="en-US" sz="4800" baseline="-25000" dirty="0">
                <a:solidFill>
                  <a:srgbClr val="002060"/>
                </a:solidFill>
              </a:rPr>
              <a:t>2</a:t>
            </a:r>
          </a:p>
          <a:p>
            <a:pPr marL="274320" indent="-274320" algn="ctr">
              <a:spcBef>
                <a:spcPts val="580"/>
              </a:spcBef>
              <a:buNone/>
              <a:defRPr/>
            </a:pPr>
            <a:r>
              <a:rPr lang="en-US" sz="4800" baseline="-25000" dirty="0">
                <a:solidFill>
                  <a:srgbClr val="FF0000"/>
                </a:solidFill>
              </a:rPr>
              <a:t>Molecule</a:t>
            </a:r>
            <a:endParaRPr lang="en-US" sz="4800" dirty="0">
              <a:solidFill>
                <a:srgbClr val="FF0000"/>
              </a:solidFill>
            </a:endParaRPr>
          </a:p>
          <a:p>
            <a:pPr marL="274320" indent="-274320" algn="ctr">
              <a:spcBef>
                <a:spcPts val="580"/>
              </a:spcBef>
              <a:buNone/>
              <a:defRPr/>
            </a:pPr>
            <a:endParaRPr lang="en-US" sz="4000" dirty="0"/>
          </a:p>
        </p:txBody>
      </p:sp>
    </p:spTree>
    <p:extLst>
      <p:ext uri="{BB962C8B-B14F-4D97-AF65-F5344CB8AC3E}">
        <p14:creationId xmlns:p14="http://schemas.microsoft.com/office/powerpoint/2010/main" val="736394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dirty="0" smtClean="0">
                <a:solidFill>
                  <a:srgbClr val="002060"/>
                </a:solidFill>
              </a:rPr>
              <a:t>Check Point #3</a:t>
            </a:r>
          </a:p>
        </p:txBody>
      </p:sp>
      <p:sp>
        <p:nvSpPr>
          <p:cNvPr id="3" name="Content Placeholder 2"/>
          <p:cNvSpPr>
            <a:spLocks noGrp="1"/>
          </p:cNvSpPr>
          <p:nvPr>
            <p:ph idx="1"/>
          </p:nvPr>
        </p:nvSpPr>
        <p:spPr>
          <a:xfrm>
            <a:off x="1501602" y="1797424"/>
            <a:ext cx="7772400" cy="4572000"/>
          </a:xfrm>
        </p:spPr>
        <p:txBody>
          <a:bodyPr>
            <a:normAutofit/>
          </a:bodyPr>
          <a:lstStyle/>
          <a:p>
            <a:pPr marL="274320" indent="-274320">
              <a:spcBef>
                <a:spcPts val="580"/>
              </a:spcBef>
              <a:buFont typeface="Wingdings 2"/>
              <a:buChar char=""/>
              <a:defRPr/>
            </a:pPr>
            <a:endParaRPr lang="en-US" dirty="0" smtClean="0"/>
          </a:p>
          <a:p>
            <a:pPr marL="274320" indent="-274320" algn="ctr">
              <a:spcBef>
                <a:spcPts val="580"/>
              </a:spcBef>
              <a:buNone/>
              <a:defRPr/>
            </a:pPr>
            <a:r>
              <a:rPr lang="en-US" sz="4000" dirty="0"/>
              <a:t>Classify the following particles as an atom, molecule, or formula units</a:t>
            </a:r>
          </a:p>
          <a:p>
            <a:pPr marL="274320" indent="-274320" algn="ctr">
              <a:spcBef>
                <a:spcPts val="580"/>
              </a:spcBef>
              <a:buNone/>
              <a:defRPr/>
            </a:pPr>
            <a:r>
              <a:rPr lang="en-US" sz="4800" dirty="0" err="1" smtClean="0">
                <a:solidFill>
                  <a:srgbClr val="002060"/>
                </a:solidFill>
              </a:rPr>
              <a:t>Mn</a:t>
            </a:r>
            <a:endParaRPr lang="en-US" sz="4800" baseline="-25000" dirty="0">
              <a:solidFill>
                <a:srgbClr val="002060"/>
              </a:solidFill>
            </a:endParaRPr>
          </a:p>
          <a:p>
            <a:pPr marL="274320" indent="-274320" algn="ctr">
              <a:spcBef>
                <a:spcPts val="580"/>
              </a:spcBef>
              <a:buNone/>
              <a:defRPr/>
            </a:pPr>
            <a:r>
              <a:rPr lang="en-US" sz="4800" baseline="-25000" dirty="0" smtClean="0">
                <a:solidFill>
                  <a:srgbClr val="FF0000"/>
                </a:solidFill>
              </a:rPr>
              <a:t>Atom</a:t>
            </a:r>
            <a:endParaRPr lang="en-US" sz="4800" dirty="0">
              <a:solidFill>
                <a:srgbClr val="FF0000"/>
              </a:solidFill>
            </a:endParaRPr>
          </a:p>
          <a:p>
            <a:pPr marL="274320" indent="-274320" algn="ctr">
              <a:spcBef>
                <a:spcPts val="580"/>
              </a:spcBef>
              <a:buNone/>
              <a:defRPr/>
            </a:pPr>
            <a:endParaRPr lang="en-US" sz="4000" dirty="0"/>
          </a:p>
        </p:txBody>
      </p:sp>
    </p:spTree>
    <p:extLst>
      <p:ext uri="{BB962C8B-B14F-4D97-AF65-F5344CB8AC3E}">
        <p14:creationId xmlns:p14="http://schemas.microsoft.com/office/powerpoint/2010/main" val="907120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dirty="0" smtClean="0">
                <a:solidFill>
                  <a:srgbClr val="002060"/>
                </a:solidFill>
              </a:rPr>
              <a:t>Check Point #4</a:t>
            </a:r>
          </a:p>
        </p:txBody>
      </p:sp>
      <p:sp>
        <p:nvSpPr>
          <p:cNvPr id="3" name="Content Placeholder 2"/>
          <p:cNvSpPr>
            <a:spLocks noGrp="1"/>
          </p:cNvSpPr>
          <p:nvPr>
            <p:ph idx="1"/>
          </p:nvPr>
        </p:nvSpPr>
        <p:spPr>
          <a:xfrm>
            <a:off x="1501602" y="1797424"/>
            <a:ext cx="7772400" cy="4572000"/>
          </a:xfrm>
        </p:spPr>
        <p:txBody>
          <a:bodyPr>
            <a:normAutofit/>
          </a:bodyPr>
          <a:lstStyle/>
          <a:p>
            <a:pPr marL="274320" indent="-274320">
              <a:spcBef>
                <a:spcPts val="580"/>
              </a:spcBef>
              <a:buFont typeface="Wingdings 2"/>
              <a:buChar char=""/>
              <a:defRPr/>
            </a:pPr>
            <a:endParaRPr lang="en-US" dirty="0" smtClean="0"/>
          </a:p>
          <a:p>
            <a:pPr marL="274320" indent="-274320" algn="ctr">
              <a:spcBef>
                <a:spcPts val="580"/>
              </a:spcBef>
              <a:buNone/>
              <a:defRPr/>
            </a:pPr>
            <a:r>
              <a:rPr lang="en-US" sz="4000" dirty="0"/>
              <a:t>Classify the following particles as an atom, molecule, or formula units</a:t>
            </a:r>
          </a:p>
          <a:p>
            <a:pPr marL="274320" indent="-274320" algn="ctr">
              <a:spcBef>
                <a:spcPts val="580"/>
              </a:spcBef>
              <a:buNone/>
              <a:defRPr/>
            </a:pPr>
            <a:r>
              <a:rPr lang="en-US" sz="4800" dirty="0" smtClean="0">
                <a:solidFill>
                  <a:srgbClr val="002060"/>
                </a:solidFill>
              </a:rPr>
              <a:t>KOH</a:t>
            </a:r>
            <a:endParaRPr lang="en-US" sz="4800" baseline="-25000" dirty="0">
              <a:solidFill>
                <a:srgbClr val="002060"/>
              </a:solidFill>
            </a:endParaRPr>
          </a:p>
          <a:p>
            <a:pPr marL="274320" indent="-274320" algn="ctr">
              <a:spcBef>
                <a:spcPts val="580"/>
              </a:spcBef>
              <a:buNone/>
              <a:defRPr/>
            </a:pPr>
            <a:r>
              <a:rPr lang="en-US" sz="4800" baseline="-25000" dirty="0" smtClean="0">
                <a:solidFill>
                  <a:srgbClr val="FF0000"/>
                </a:solidFill>
              </a:rPr>
              <a:t>Formula Unit</a:t>
            </a:r>
            <a:endParaRPr lang="en-US" sz="4800" dirty="0">
              <a:solidFill>
                <a:srgbClr val="FF0000"/>
              </a:solidFill>
            </a:endParaRPr>
          </a:p>
          <a:p>
            <a:pPr marL="274320" indent="-274320" algn="ctr">
              <a:spcBef>
                <a:spcPts val="580"/>
              </a:spcBef>
              <a:buNone/>
              <a:defRPr/>
            </a:pPr>
            <a:endParaRPr lang="en-US" sz="4000" dirty="0"/>
          </a:p>
        </p:txBody>
      </p:sp>
    </p:spTree>
    <p:extLst>
      <p:ext uri="{BB962C8B-B14F-4D97-AF65-F5344CB8AC3E}">
        <p14:creationId xmlns:p14="http://schemas.microsoft.com/office/powerpoint/2010/main" val="3463975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867" y="284203"/>
            <a:ext cx="8610600" cy="1293028"/>
          </a:xfrm>
        </p:spPr>
        <p:txBody>
          <a:bodyPr/>
          <a:lstStyle/>
          <a:p>
            <a:pPr algn="ctr"/>
            <a:r>
              <a:rPr lang="en-US" dirty="0" smtClean="0">
                <a:solidFill>
                  <a:srgbClr val="002060"/>
                </a:solidFill>
              </a:rPr>
              <a:t>Guided Practice</a:t>
            </a:r>
            <a:endParaRPr lang="en-US" dirty="0">
              <a:solidFill>
                <a:srgbClr val="002060"/>
              </a:solidFill>
            </a:endParaRPr>
          </a:p>
        </p:txBody>
      </p:sp>
      <p:sp>
        <p:nvSpPr>
          <p:cNvPr id="3" name="Content Placeholder 2"/>
          <p:cNvSpPr>
            <a:spLocks noGrp="1"/>
          </p:cNvSpPr>
          <p:nvPr>
            <p:ph idx="1"/>
          </p:nvPr>
        </p:nvSpPr>
        <p:spPr>
          <a:xfrm>
            <a:off x="704630" y="1304350"/>
            <a:ext cx="8596668" cy="5369405"/>
          </a:xfrm>
        </p:spPr>
        <p:txBody>
          <a:bodyPr>
            <a:normAutofit/>
          </a:bodyPr>
          <a:lstStyle/>
          <a:p>
            <a:r>
              <a:rPr lang="en-US" sz="2800" dirty="0" smtClean="0"/>
              <a:t>Teacher:</a:t>
            </a:r>
          </a:p>
          <a:p>
            <a:pPr marL="400050" lvl="1" indent="0">
              <a:buNone/>
            </a:pPr>
            <a:r>
              <a:rPr lang="en-US" sz="2600" dirty="0" smtClean="0"/>
              <a:t>1. Will show the problem on the board</a:t>
            </a:r>
          </a:p>
          <a:p>
            <a:r>
              <a:rPr lang="en-US" sz="2800" dirty="0" smtClean="0"/>
              <a:t>Students:</a:t>
            </a:r>
          </a:p>
          <a:p>
            <a:pPr marL="857250" lvl="1" indent="-457200">
              <a:buClr>
                <a:srgbClr val="002060"/>
              </a:buClr>
              <a:buFont typeface="Wingdings 3" charset="2"/>
              <a:buAutoNum type="arabicPeriod"/>
            </a:pPr>
            <a:r>
              <a:rPr lang="en-US" sz="2600" dirty="0" smtClean="0"/>
              <a:t>Number Paper 1-7</a:t>
            </a:r>
          </a:p>
          <a:p>
            <a:pPr marL="857250" lvl="1" indent="-457200">
              <a:buClr>
                <a:srgbClr val="002060"/>
              </a:buClr>
              <a:buFont typeface="Wingdings 3" charset="2"/>
              <a:buAutoNum type="arabicPeriod"/>
            </a:pPr>
            <a:r>
              <a:rPr lang="en-US" sz="2600" dirty="0" smtClean="0"/>
              <a:t>Take </a:t>
            </a:r>
            <a:r>
              <a:rPr lang="en-US" sz="2600" b="1" u="sng" dirty="0" smtClean="0">
                <a:solidFill>
                  <a:srgbClr val="FF0000"/>
                </a:solidFill>
              </a:rPr>
              <a:t>17 </a:t>
            </a:r>
            <a:r>
              <a:rPr lang="en-US" sz="2600" b="1" u="sng" dirty="0">
                <a:solidFill>
                  <a:srgbClr val="FF0000"/>
                </a:solidFill>
              </a:rPr>
              <a:t>seconds </a:t>
            </a:r>
            <a:r>
              <a:rPr lang="en-US" sz="2600" dirty="0"/>
              <a:t>to </a:t>
            </a:r>
            <a:r>
              <a:rPr lang="en-US" sz="2600" dirty="0" smtClean="0"/>
              <a:t>solve the problem individually. </a:t>
            </a:r>
            <a:endParaRPr lang="en-US" sz="2600" dirty="0"/>
          </a:p>
          <a:p>
            <a:pPr marL="857250" lvl="1" indent="-457200">
              <a:buClr>
                <a:srgbClr val="002060"/>
              </a:buClr>
              <a:buFont typeface="Wingdings 3" charset="2"/>
              <a:buAutoNum type="arabicPeriod"/>
            </a:pPr>
            <a:r>
              <a:rPr lang="en-US" sz="2600" dirty="0" smtClean="0"/>
              <a:t>Take </a:t>
            </a:r>
            <a:r>
              <a:rPr lang="en-US" sz="2600" b="1" u="sng" dirty="0" smtClean="0">
                <a:solidFill>
                  <a:srgbClr val="FF0000"/>
                </a:solidFill>
              </a:rPr>
              <a:t>27 </a:t>
            </a:r>
            <a:r>
              <a:rPr lang="en-US" sz="2600" b="1" u="sng" dirty="0">
                <a:solidFill>
                  <a:srgbClr val="FF0000"/>
                </a:solidFill>
              </a:rPr>
              <a:t>seconds </a:t>
            </a:r>
            <a:r>
              <a:rPr lang="en-US" sz="2600" dirty="0"/>
              <a:t>to speak with your shoulder partner </a:t>
            </a:r>
            <a:r>
              <a:rPr lang="en-US" sz="2600" dirty="0" smtClean="0"/>
              <a:t>about the problem</a:t>
            </a:r>
            <a:endParaRPr lang="en-US" sz="2600" dirty="0"/>
          </a:p>
          <a:p>
            <a:pPr marL="857250" lvl="1" indent="-457200">
              <a:buClr>
                <a:srgbClr val="002060"/>
              </a:buClr>
              <a:buFont typeface="Wingdings 3" charset="2"/>
              <a:buAutoNum type="arabicPeriod"/>
            </a:pPr>
            <a:r>
              <a:rPr lang="en-US" sz="2600" dirty="0" smtClean="0"/>
              <a:t>Be ready to share when Mr. Ghosh says </a:t>
            </a:r>
            <a:r>
              <a:rPr lang="en-US" sz="2600" b="1" u="sng" dirty="0" smtClean="0">
                <a:solidFill>
                  <a:srgbClr val="FF0000"/>
                </a:solidFill>
              </a:rPr>
              <a:t>SWAG</a:t>
            </a:r>
            <a:endParaRPr lang="en-US" sz="2600" b="1" u="sng" dirty="0">
              <a:solidFill>
                <a:srgbClr val="FF0000"/>
              </a:solidFill>
            </a:endParaRPr>
          </a:p>
        </p:txBody>
      </p:sp>
    </p:spTree>
    <p:extLst>
      <p:ext uri="{BB962C8B-B14F-4D97-AF65-F5344CB8AC3E}">
        <p14:creationId xmlns:p14="http://schemas.microsoft.com/office/powerpoint/2010/main" val="134188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en-US" smtClean="0">
                <a:solidFill>
                  <a:srgbClr val="002060"/>
                </a:solidFill>
              </a:rPr>
              <a:t>Guided Practice #1</a:t>
            </a:r>
          </a:p>
        </p:txBody>
      </p:sp>
      <p:sp>
        <p:nvSpPr>
          <p:cNvPr id="3" name="Content Placeholder 2"/>
          <p:cNvSpPr>
            <a:spLocks noGrp="1"/>
          </p:cNvSpPr>
          <p:nvPr>
            <p:ph idx="1"/>
          </p:nvPr>
        </p:nvSpPr>
        <p:spPr>
          <a:xfrm>
            <a:off x="1501602" y="1744639"/>
            <a:ext cx="7772400" cy="4572000"/>
          </a:xfrm>
        </p:spPr>
        <p:txBody>
          <a:bodyPr/>
          <a:lstStyle/>
          <a:p>
            <a:pPr eaLnBrk="1" hangingPunct="1"/>
            <a:endParaRPr lang="en-US" dirty="0" smtClean="0"/>
          </a:p>
          <a:p>
            <a:pPr algn="ctr" eaLnBrk="1" hangingPunct="1">
              <a:buFont typeface="Georgia" panose="02040502050405020303" pitchFamily="18" charset="0"/>
              <a:buNone/>
            </a:pPr>
            <a:r>
              <a:rPr lang="en-US" sz="4000" dirty="0"/>
              <a:t>Classify the following particles as an atom, molecule, or formula units</a:t>
            </a:r>
          </a:p>
          <a:p>
            <a:pPr algn="ctr" eaLnBrk="1" hangingPunct="1">
              <a:buFont typeface="Georgia" panose="02040502050405020303" pitchFamily="18" charset="0"/>
              <a:buNone/>
            </a:pPr>
            <a:r>
              <a:rPr lang="en-US" sz="4800" dirty="0">
                <a:solidFill>
                  <a:srgbClr val="18A274"/>
                </a:solidFill>
              </a:rPr>
              <a:t>Sodium Bromide</a:t>
            </a:r>
            <a:endParaRPr lang="en-US" sz="4800" baseline="-25000" dirty="0">
              <a:solidFill>
                <a:srgbClr val="18A274"/>
              </a:solidFill>
            </a:endParaRPr>
          </a:p>
          <a:p>
            <a:pPr algn="ctr" eaLnBrk="1" hangingPunct="1">
              <a:buFont typeface="Georgia" panose="02040502050405020303" pitchFamily="18" charset="0"/>
              <a:buNone/>
            </a:pPr>
            <a:r>
              <a:rPr lang="en-US" sz="4800" baseline="-25000" dirty="0" smtClean="0">
                <a:solidFill>
                  <a:srgbClr val="FF0000"/>
                </a:solidFill>
              </a:rPr>
              <a:t>Formula Units</a:t>
            </a:r>
            <a:endParaRPr lang="en-US" sz="4800" dirty="0">
              <a:solidFill>
                <a:srgbClr val="FF0000"/>
              </a:solidFill>
            </a:endParaRPr>
          </a:p>
          <a:p>
            <a:pPr algn="ctr" eaLnBrk="1" hangingPunct="1">
              <a:buFont typeface="Georgia" panose="02040502050405020303" pitchFamily="18" charset="0"/>
              <a:buNone/>
            </a:pPr>
            <a:endParaRPr lang="en-US" sz="4000" dirty="0"/>
          </a:p>
        </p:txBody>
      </p:sp>
    </p:spTree>
    <p:extLst>
      <p:ext uri="{BB962C8B-B14F-4D97-AF65-F5344CB8AC3E}">
        <p14:creationId xmlns:p14="http://schemas.microsoft.com/office/powerpoint/2010/main" val="2980010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smtClean="0">
                <a:solidFill>
                  <a:srgbClr val="002060"/>
                </a:solidFill>
              </a:rPr>
              <a:t>Guided Practice #2</a:t>
            </a:r>
          </a:p>
        </p:txBody>
      </p:sp>
      <p:sp>
        <p:nvSpPr>
          <p:cNvPr id="3" name="Content Placeholder 2"/>
          <p:cNvSpPr>
            <a:spLocks noGrp="1"/>
          </p:cNvSpPr>
          <p:nvPr>
            <p:ph idx="1"/>
          </p:nvPr>
        </p:nvSpPr>
        <p:spPr>
          <a:xfrm>
            <a:off x="1501602" y="1930400"/>
            <a:ext cx="7772400" cy="4572000"/>
          </a:xfrm>
        </p:spPr>
        <p:txBody>
          <a:bodyPr/>
          <a:lstStyle/>
          <a:p>
            <a:pPr eaLnBrk="1" hangingPunct="1"/>
            <a:endParaRPr lang="en-US" dirty="0" smtClean="0"/>
          </a:p>
          <a:p>
            <a:pPr algn="ctr" eaLnBrk="1" hangingPunct="1">
              <a:buFont typeface="Georgia" panose="02040502050405020303" pitchFamily="18" charset="0"/>
              <a:buNone/>
            </a:pPr>
            <a:r>
              <a:rPr lang="en-US" sz="4000" dirty="0"/>
              <a:t>Classify the following particles as an atom, molecule, or formula units</a:t>
            </a:r>
          </a:p>
          <a:p>
            <a:pPr algn="ctr" eaLnBrk="1" hangingPunct="1">
              <a:buFont typeface="Georgia" panose="02040502050405020303" pitchFamily="18" charset="0"/>
              <a:buNone/>
            </a:pPr>
            <a:r>
              <a:rPr lang="en-US" sz="4000" dirty="0">
                <a:solidFill>
                  <a:srgbClr val="18A274"/>
                </a:solidFill>
              </a:rPr>
              <a:t>Helium</a:t>
            </a:r>
          </a:p>
          <a:p>
            <a:pPr algn="ctr" eaLnBrk="1" hangingPunct="1">
              <a:buFont typeface="Georgia" panose="02040502050405020303" pitchFamily="18" charset="0"/>
              <a:buNone/>
            </a:pPr>
            <a:r>
              <a:rPr lang="en-US" sz="4800" baseline="-25000" dirty="0">
                <a:solidFill>
                  <a:srgbClr val="FF0000"/>
                </a:solidFill>
              </a:rPr>
              <a:t>Atoms</a:t>
            </a:r>
            <a:endParaRPr lang="en-US" sz="4800" dirty="0">
              <a:solidFill>
                <a:srgbClr val="FF0000"/>
              </a:solidFill>
            </a:endParaRPr>
          </a:p>
          <a:p>
            <a:pPr algn="ctr" eaLnBrk="1" hangingPunct="1">
              <a:buFont typeface="Georgia" panose="02040502050405020303" pitchFamily="18" charset="0"/>
              <a:buNone/>
            </a:pPr>
            <a:endParaRPr lang="en-US" sz="4000" dirty="0"/>
          </a:p>
        </p:txBody>
      </p:sp>
    </p:spTree>
    <p:extLst>
      <p:ext uri="{BB962C8B-B14F-4D97-AF65-F5344CB8AC3E}">
        <p14:creationId xmlns:p14="http://schemas.microsoft.com/office/powerpoint/2010/main" val="460661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smtClean="0">
                <a:solidFill>
                  <a:srgbClr val="002060"/>
                </a:solidFill>
              </a:rPr>
              <a:t>Guided Practice #3</a:t>
            </a:r>
          </a:p>
        </p:txBody>
      </p:sp>
      <p:sp>
        <p:nvSpPr>
          <p:cNvPr id="3" name="Content Placeholder 2"/>
          <p:cNvSpPr>
            <a:spLocks noGrp="1"/>
          </p:cNvSpPr>
          <p:nvPr>
            <p:ph idx="1"/>
          </p:nvPr>
        </p:nvSpPr>
        <p:spPr>
          <a:xfrm>
            <a:off x="1276065" y="1930400"/>
            <a:ext cx="7772400" cy="4572000"/>
          </a:xfrm>
        </p:spPr>
        <p:txBody>
          <a:bodyPr/>
          <a:lstStyle/>
          <a:p>
            <a:pPr algn="ctr" eaLnBrk="1" hangingPunct="1">
              <a:buFont typeface="Georgia" panose="02040502050405020303" pitchFamily="18" charset="0"/>
              <a:buNone/>
            </a:pPr>
            <a:r>
              <a:rPr lang="en-US" sz="4000" dirty="0" smtClean="0"/>
              <a:t>Classify </a:t>
            </a:r>
            <a:r>
              <a:rPr lang="en-US" sz="4000" dirty="0"/>
              <a:t>the following particles as an atom, molecule, or formula units</a:t>
            </a:r>
          </a:p>
          <a:p>
            <a:pPr algn="ctr" eaLnBrk="1" hangingPunct="1">
              <a:buFont typeface="Georgia" panose="02040502050405020303" pitchFamily="18" charset="0"/>
              <a:buNone/>
            </a:pPr>
            <a:r>
              <a:rPr lang="en-US" sz="4000" dirty="0">
                <a:solidFill>
                  <a:srgbClr val="18A274"/>
                </a:solidFill>
              </a:rPr>
              <a:t>Bromine, Br</a:t>
            </a:r>
            <a:r>
              <a:rPr lang="en-US" sz="4000" baseline="-25000" dirty="0">
                <a:solidFill>
                  <a:srgbClr val="18A274"/>
                </a:solidFill>
              </a:rPr>
              <a:t>2</a:t>
            </a:r>
            <a:endParaRPr lang="en-US" sz="4000" dirty="0">
              <a:solidFill>
                <a:srgbClr val="18A274"/>
              </a:solidFill>
            </a:endParaRPr>
          </a:p>
          <a:p>
            <a:pPr algn="ctr" eaLnBrk="1" hangingPunct="1">
              <a:buFont typeface="Georgia" panose="02040502050405020303" pitchFamily="18" charset="0"/>
              <a:buNone/>
            </a:pPr>
            <a:r>
              <a:rPr lang="en-US" sz="4800" baseline="-25000" dirty="0">
                <a:solidFill>
                  <a:srgbClr val="FF0000"/>
                </a:solidFill>
              </a:rPr>
              <a:t>Molecules</a:t>
            </a:r>
            <a:endParaRPr lang="en-US" sz="4800" dirty="0">
              <a:solidFill>
                <a:srgbClr val="FF0000"/>
              </a:solidFill>
            </a:endParaRPr>
          </a:p>
          <a:p>
            <a:pPr algn="ctr" eaLnBrk="1" hangingPunct="1">
              <a:buFont typeface="Georgia" panose="02040502050405020303" pitchFamily="18" charset="0"/>
              <a:buNone/>
            </a:pPr>
            <a:endParaRPr lang="en-US" sz="4000" dirty="0"/>
          </a:p>
        </p:txBody>
      </p:sp>
    </p:spTree>
    <p:extLst>
      <p:ext uri="{BB962C8B-B14F-4D97-AF65-F5344CB8AC3E}">
        <p14:creationId xmlns:p14="http://schemas.microsoft.com/office/powerpoint/2010/main" val="261480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smtClean="0">
                <a:solidFill>
                  <a:srgbClr val="002060"/>
                </a:solidFill>
              </a:rPr>
              <a:t>Guided Practice #4</a:t>
            </a:r>
          </a:p>
        </p:txBody>
      </p:sp>
      <p:sp>
        <p:nvSpPr>
          <p:cNvPr id="3" name="Content Placeholder 2"/>
          <p:cNvSpPr>
            <a:spLocks noGrp="1"/>
          </p:cNvSpPr>
          <p:nvPr>
            <p:ph idx="1"/>
          </p:nvPr>
        </p:nvSpPr>
        <p:spPr>
          <a:xfrm>
            <a:off x="1501602" y="1930400"/>
            <a:ext cx="7772400" cy="4572000"/>
          </a:xfrm>
        </p:spPr>
        <p:txBody>
          <a:bodyPr>
            <a:normAutofit/>
          </a:bodyPr>
          <a:lstStyle/>
          <a:p>
            <a:pPr marL="0" indent="0" eaLnBrk="1" hangingPunct="1">
              <a:buNone/>
            </a:pPr>
            <a:r>
              <a:rPr lang="en-US" sz="5400" dirty="0" smtClean="0"/>
              <a:t>One </a:t>
            </a:r>
            <a:r>
              <a:rPr lang="en-US" sz="5400" dirty="0"/>
              <a:t>____ of Helium has 6.02 x 10</a:t>
            </a:r>
            <a:r>
              <a:rPr lang="en-US" sz="5400" baseline="30000" dirty="0"/>
              <a:t>23</a:t>
            </a:r>
            <a:r>
              <a:rPr lang="en-US" sz="5400" dirty="0"/>
              <a:t>  atoms.</a:t>
            </a:r>
          </a:p>
          <a:p>
            <a:pPr algn="ctr" eaLnBrk="1" hangingPunct="1">
              <a:buFont typeface="Georgia" panose="02040502050405020303" pitchFamily="18" charset="0"/>
              <a:buNone/>
            </a:pPr>
            <a:endParaRPr lang="en-US" sz="4000" dirty="0"/>
          </a:p>
          <a:p>
            <a:pPr algn="ctr" eaLnBrk="1" hangingPunct="1">
              <a:buFont typeface="Georgia" panose="02040502050405020303" pitchFamily="18" charset="0"/>
              <a:buNone/>
            </a:pPr>
            <a:r>
              <a:rPr lang="en-US" sz="4000" dirty="0">
                <a:solidFill>
                  <a:srgbClr val="FF0000"/>
                </a:solidFill>
              </a:rPr>
              <a:t>Mole</a:t>
            </a:r>
          </a:p>
        </p:txBody>
      </p:sp>
    </p:spTree>
    <p:extLst>
      <p:ext uri="{BB962C8B-B14F-4D97-AF65-F5344CB8AC3E}">
        <p14:creationId xmlns:p14="http://schemas.microsoft.com/office/powerpoint/2010/main" val="2082676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smtClean="0">
                <a:solidFill>
                  <a:srgbClr val="002060"/>
                </a:solidFill>
              </a:rPr>
              <a:t>Guided Practice #5</a:t>
            </a:r>
          </a:p>
        </p:txBody>
      </p:sp>
      <p:sp>
        <p:nvSpPr>
          <p:cNvPr id="3" name="Content Placeholder 2"/>
          <p:cNvSpPr>
            <a:spLocks noGrp="1"/>
          </p:cNvSpPr>
          <p:nvPr>
            <p:ph idx="1"/>
          </p:nvPr>
        </p:nvSpPr>
        <p:spPr>
          <a:xfrm>
            <a:off x="1324970" y="1930400"/>
            <a:ext cx="7772400" cy="4572000"/>
          </a:xfrm>
        </p:spPr>
        <p:txBody>
          <a:bodyPr>
            <a:normAutofit/>
          </a:bodyPr>
          <a:lstStyle/>
          <a:p>
            <a:pPr marL="0" indent="0" eaLnBrk="1" hangingPunct="1">
              <a:buNone/>
            </a:pPr>
            <a:r>
              <a:rPr lang="en-US" sz="4000" dirty="0" smtClean="0"/>
              <a:t>One </a:t>
            </a:r>
            <a:r>
              <a:rPr lang="en-US" sz="4000" dirty="0"/>
              <a:t>Mole of Magnesium Chloride  has _______ formula units.</a:t>
            </a:r>
          </a:p>
          <a:p>
            <a:pPr algn="ctr" eaLnBrk="1" hangingPunct="1">
              <a:buFont typeface="Georgia" panose="02040502050405020303" pitchFamily="18" charset="0"/>
              <a:buNone/>
            </a:pPr>
            <a:endParaRPr lang="en-US" sz="4000" dirty="0"/>
          </a:p>
          <a:p>
            <a:pPr algn="ctr" eaLnBrk="1" hangingPunct="1">
              <a:buFont typeface="Georgia" panose="02040502050405020303" pitchFamily="18" charset="0"/>
              <a:buNone/>
            </a:pPr>
            <a:r>
              <a:rPr lang="en-US" sz="4000" dirty="0">
                <a:solidFill>
                  <a:srgbClr val="FF0000"/>
                </a:solidFill>
              </a:rPr>
              <a:t>6.02 x 10</a:t>
            </a:r>
            <a:r>
              <a:rPr lang="en-US" sz="4000" baseline="30000" dirty="0">
                <a:solidFill>
                  <a:srgbClr val="FF0000"/>
                </a:solidFill>
              </a:rPr>
              <a:t>23</a:t>
            </a:r>
            <a:r>
              <a:rPr lang="en-US" sz="4000" dirty="0">
                <a:solidFill>
                  <a:srgbClr val="FF0000"/>
                </a:solidFill>
              </a:rPr>
              <a:t> </a:t>
            </a:r>
          </a:p>
        </p:txBody>
      </p:sp>
    </p:spTree>
    <p:extLst>
      <p:ext uri="{BB962C8B-B14F-4D97-AF65-F5344CB8AC3E}">
        <p14:creationId xmlns:p14="http://schemas.microsoft.com/office/powerpoint/2010/main" val="249742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45857" y="188259"/>
            <a:ext cx="8153400" cy="990600"/>
          </a:xfrm>
        </p:spPr>
        <p:txBody>
          <a:bodyPr/>
          <a:lstStyle/>
          <a:p>
            <a:pPr eaLnBrk="1" hangingPunct="1"/>
            <a:r>
              <a:rPr lang="en-US" dirty="0" smtClean="0">
                <a:solidFill>
                  <a:srgbClr val="002060"/>
                </a:solidFill>
              </a:rPr>
              <a:t>Agenda</a:t>
            </a:r>
          </a:p>
        </p:txBody>
      </p:sp>
      <p:sp>
        <p:nvSpPr>
          <p:cNvPr id="37891" name="Content Placeholder 2"/>
          <p:cNvSpPr>
            <a:spLocks noGrp="1"/>
          </p:cNvSpPr>
          <p:nvPr>
            <p:ph sz="quarter" idx="1"/>
          </p:nvPr>
        </p:nvSpPr>
        <p:spPr>
          <a:xfrm>
            <a:off x="845857" y="1586753"/>
            <a:ext cx="8153400" cy="4495800"/>
          </a:xfrm>
        </p:spPr>
        <p:txBody>
          <a:bodyPr/>
          <a:lstStyle/>
          <a:p>
            <a:pPr eaLnBrk="1" hangingPunct="1"/>
            <a:r>
              <a:rPr lang="en-US" sz="2800" dirty="0" smtClean="0"/>
              <a:t>Warm </a:t>
            </a:r>
            <a:r>
              <a:rPr lang="en-US" sz="2800" dirty="0"/>
              <a:t>Up- 7 </a:t>
            </a:r>
            <a:r>
              <a:rPr lang="en-US" sz="2800" dirty="0" smtClean="0"/>
              <a:t>Minutes</a:t>
            </a:r>
          </a:p>
          <a:p>
            <a:pPr eaLnBrk="1" hangingPunct="1"/>
            <a:r>
              <a:rPr lang="en-US" sz="2800" dirty="0" smtClean="0"/>
              <a:t>Notes/Flow Chart - 15 </a:t>
            </a:r>
            <a:r>
              <a:rPr lang="en-US" sz="2800" dirty="0"/>
              <a:t>Minutes</a:t>
            </a:r>
          </a:p>
          <a:p>
            <a:pPr eaLnBrk="1" hangingPunct="1"/>
            <a:r>
              <a:rPr lang="en-US" sz="2800" dirty="0" smtClean="0"/>
              <a:t>Guided </a:t>
            </a:r>
            <a:r>
              <a:rPr lang="en-US" sz="2800" dirty="0"/>
              <a:t>Practice- </a:t>
            </a:r>
            <a:r>
              <a:rPr lang="en-US" sz="2800" dirty="0" smtClean="0"/>
              <a:t>12 </a:t>
            </a:r>
            <a:r>
              <a:rPr lang="en-US" sz="2800" dirty="0"/>
              <a:t>Minutes</a:t>
            </a:r>
          </a:p>
          <a:p>
            <a:pPr eaLnBrk="1" hangingPunct="1"/>
            <a:r>
              <a:rPr lang="en-US" sz="2800" dirty="0"/>
              <a:t>Independent Practice- </a:t>
            </a:r>
            <a:r>
              <a:rPr lang="en-US" sz="2800" dirty="0" smtClean="0"/>
              <a:t>15 </a:t>
            </a:r>
            <a:r>
              <a:rPr lang="en-US" sz="2800" dirty="0"/>
              <a:t>Minutes</a:t>
            </a:r>
          </a:p>
          <a:p>
            <a:pPr eaLnBrk="1" hangingPunct="1"/>
            <a:r>
              <a:rPr lang="en-US" sz="2800" dirty="0"/>
              <a:t>Closing – </a:t>
            </a:r>
            <a:r>
              <a:rPr lang="en-US" sz="2800" dirty="0" smtClean="0"/>
              <a:t>4 </a:t>
            </a:r>
            <a:r>
              <a:rPr lang="en-US" sz="2800" dirty="0"/>
              <a:t>Minutes</a:t>
            </a:r>
          </a:p>
        </p:txBody>
      </p:sp>
    </p:spTree>
    <p:extLst>
      <p:ext uri="{BB962C8B-B14F-4D97-AF65-F5344CB8AC3E}">
        <p14:creationId xmlns:p14="http://schemas.microsoft.com/office/powerpoint/2010/main" val="416092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smtClean="0">
                <a:solidFill>
                  <a:srgbClr val="002060"/>
                </a:solidFill>
              </a:rPr>
              <a:t>Guided Practice #6</a:t>
            </a:r>
          </a:p>
        </p:txBody>
      </p:sp>
      <p:sp>
        <p:nvSpPr>
          <p:cNvPr id="3" name="Content Placeholder 2"/>
          <p:cNvSpPr>
            <a:spLocks noGrp="1"/>
          </p:cNvSpPr>
          <p:nvPr>
            <p:ph idx="1"/>
          </p:nvPr>
        </p:nvSpPr>
        <p:spPr>
          <a:xfrm>
            <a:off x="1291988" y="2152934"/>
            <a:ext cx="8657230" cy="4572000"/>
          </a:xfrm>
        </p:spPr>
        <p:txBody>
          <a:bodyPr/>
          <a:lstStyle/>
          <a:p>
            <a:pPr algn="ctr" eaLnBrk="1" hangingPunct="1">
              <a:buFont typeface="Georgia" panose="02040502050405020303" pitchFamily="18" charset="0"/>
              <a:buNone/>
            </a:pPr>
            <a:r>
              <a:rPr lang="en-US" sz="4000" dirty="0" smtClean="0"/>
              <a:t>True </a:t>
            </a:r>
            <a:r>
              <a:rPr lang="en-US" sz="4000" dirty="0"/>
              <a:t>or False </a:t>
            </a:r>
          </a:p>
          <a:p>
            <a:pPr algn="ctr" eaLnBrk="1" hangingPunct="1">
              <a:buFont typeface="Georgia" panose="02040502050405020303" pitchFamily="18" charset="0"/>
              <a:buNone/>
            </a:pPr>
            <a:endParaRPr lang="en-US" sz="4000" dirty="0"/>
          </a:p>
          <a:p>
            <a:pPr algn="ctr" eaLnBrk="1" hangingPunct="1">
              <a:buFont typeface="Georgia" panose="02040502050405020303" pitchFamily="18" charset="0"/>
              <a:buNone/>
            </a:pPr>
            <a:r>
              <a:rPr lang="en-US" sz="2800" dirty="0" smtClean="0"/>
              <a:t>100 moles of Carbon Dioxide molecules has the same number of particles as 100 moles of Sulfur atoms </a:t>
            </a:r>
            <a:r>
              <a:rPr lang="en-US" sz="5400" dirty="0"/>
              <a:t>. </a:t>
            </a:r>
            <a:r>
              <a:rPr lang="en-US" sz="5400" u="sng" dirty="0"/>
              <a:t>_________________</a:t>
            </a:r>
            <a:endParaRPr lang="en-US" sz="5400" dirty="0"/>
          </a:p>
          <a:p>
            <a:pPr algn="ctr" eaLnBrk="1" hangingPunct="1">
              <a:buFont typeface="Georgia" panose="02040502050405020303" pitchFamily="18" charset="0"/>
              <a:buNone/>
            </a:pPr>
            <a:endParaRPr lang="en-US" sz="4000" dirty="0"/>
          </a:p>
          <a:p>
            <a:pPr algn="ctr" eaLnBrk="1" hangingPunct="1">
              <a:buFont typeface="Georgia" panose="02040502050405020303" pitchFamily="18" charset="0"/>
              <a:buNone/>
            </a:pPr>
            <a:endParaRPr lang="en-US" sz="4000" dirty="0"/>
          </a:p>
          <a:p>
            <a:pPr algn="ctr" eaLnBrk="1" hangingPunct="1">
              <a:buFont typeface="Georgia" panose="02040502050405020303" pitchFamily="18" charset="0"/>
              <a:buNone/>
            </a:pPr>
            <a:endParaRPr lang="en-US" sz="4000" dirty="0">
              <a:solidFill>
                <a:srgbClr val="A04DA3"/>
              </a:solidFill>
            </a:endParaRPr>
          </a:p>
        </p:txBody>
      </p:sp>
      <p:sp>
        <p:nvSpPr>
          <p:cNvPr id="2" name="Rectangle 1"/>
          <p:cNvSpPr/>
          <p:nvPr/>
        </p:nvSpPr>
        <p:spPr>
          <a:xfrm>
            <a:off x="4975668" y="4438934"/>
            <a:ext cx="1284840" cy="769441"/>
          </a:xfrm>
          <a:prstGeom prst="rect">
            <a:avLst/>
          </a:prstGeom>
        </p:spPr>
        <p:txBody>
          <a:bodyPr wrap="none">
            <a:spAutoFit/>
          </a:bodyPr>
          <a:lstStyle/>
          <a:p>
            <a:pPr algn="ctr"/>
            <a:r>
              <a:rPr lang="en-US" sz="4400" dirty="0" smtClean="0">
                <a:solidFill>
                  <a:srgbClr val="FF0000"/>
                </a:solidFill>
              </a:rPr>
              <a:t>True</a:t>
            </a:r>
            <a:endParaRPr lang="en-US" sz="4400" dirty="0">
              <a:solidFill>
                <a:srgbClr val="FF0000"/>
              </a:solidFill>
            </a:endParaRPr>
          </a:p>
        </p:txBody>
      </p:sp>
    </p:spTree>
    <p:extLst>
      <p:ext uri="{BB962C8B-B14F-4D97-AF65-F5344CB8AC3E}">
        <p14:creationId xmlns:p14="http://schemas.microsoft.com/office/powerpoint/2010/main" val="2245063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algn="ctr" eaLnBrk="1" hangingPunct="1"/>
            <a:r>
              <a:rPr lang="en-US" smtClean="0">
                <a:solidFill>
                  <a:srgbClr val="002060"/>
                </a:solidFill>
              </a:rPr>
              <a:t>Guided Practice #7</a:t>
            </a:r>
          </a:p>
        </p:txBody>
      </p:sp>
      <p:sp>
        <p:nvSpPr>
          <p:cNvPr id="3" name="Content Placeholder 2"/>
          <p:cNvSpPr>
            <a:spLocks noGrp="1"/>
          </p:cNvSpPr>
          <p:nvPr>
            <p:ph idx="4294967295"/>
          </p:nvPr>
        </p:nvSpPr>
        <p:spPr>
          <a:xfrm>
            <a:off x="1089468" y="1930400"/>
            <a:ext cx="7726986" cy="4572000"/>
          </a:xfrm>
        </p:spPr>
        <p:txBody>
          <a:bodyPr/>
          <a:lstStyle/>
          <a:p>
            <a:pPr algn="ctr" eaLnBrk="1" hangingPunct="1">
              <a:buFont typeface="Georgia" panose="02040502050405020303" pitchFamily="18" charset="0"/>
              <a:buNone/>
            </a:pPr>
            <a:r>
              <a:rPr lang="en-US" sz="4000" dirty="0" smtClean="0"/>
              <a:t>True </a:t>
            </a:r>
            <a:r>
              <a:rPr lang="en-US" sz="4000" dirty="0"/>
              <a:t>or False </a:t>
            </a:r>
          </a:p>
          <a:p>
            <a:pPr algn="ctr" eaLnBrk="1" hangingPunct="1">
              <a:buFont typeface="Georgia" panose="02040502050405020303" pitchFamily="18" charset="0"/>
              <a:buNone/>
            </a:pPr>
            <a:endParaRPr lang="en-US" sz="4000" dirty="0"/>
          </a:p>
          <a:p>
            <a:pPr algn="ctr" eaLnBrk="1" hangingPunct="1">
              <a:buFont typeface="Georgia" panose="02040502050405020303" pitchFamily="18" charset="0"/>
              <a:buNone/>
            </a:pPr>
            <a:r>
              <a:rPr lang="en-US" sz="2800" dirty="0" smtClean="0"/>
              <a:t>40 moles of SO</a:t>
            </a:r>
            <a:r>
              <a:rPr lang="en-US" sz="2800" baseline="-25000" dirty="0" smtClean="0"/>
              <a:t>2</a:t>
            </a:r>
            <a:r>
              <a:rPr lang="en-US" sz="2800" dirty="0" smtClean="0"/>
              <a:t> molecules has the same number of atoms as 50 moles of Sulfur</a:t>
            </a:r>
            <a:r>
              <a:rPr lang="en-US" sz="5400" dirty="0" smtClean="0"/>
              <a:t> ·</a:t>
            </a:r>
            <a:r>
              <a:rPr lang="en-US" sz="5400" u="sng" dirty="0" smtClean="0"/>
              <a:t>_________________</a:t>
            </a:r>
            <a:endParaRPr lang="en-US" sz="5400" dirty="0"/>
          </a:p>
          <a:p>
            <a:pPr algn="ctr" eaLnBrk="1" hangingPunct="1">
              <a:buFont typeface="Georgia" panose="02040502050405020303" pitchFamily="18" charset="0"/>
              <a:buNone/>
            </a:pPr>
            <a:endParaRPr lang="en-US" sz="4000" dirty="0"/>
          </a:p>
          <a:p>
            <a:pPr algn="ctr" eaLnBrk="1" hangingPunct="1">
              <a:buFont typeface="Georgia" panose="02040502050405020303" pitchFamily="18" charset="0"/>
              <a:buNone/>
            </a:pPr>
            <a:endParaRPr lang="en-US" sz="4000" dirty="0"/>
          </a:p>
          <a:p>
            <a:pPr algn="ctr" eaLnBrk="1" hangingPunct="1">
              <a:buFont typeface="Georgia" panose="02040502050405020303" pitchFamily="18" charset="0"/>
              <a:buNone/>
            </a:pPr>
            <a:endParaRPr lang="en-US" sz="4000" dirty="0">
              <a:solidFill>
                <a:srgbClr val="A04DA3"/>
              </a:solidFill>
            </a:endParaRPr>
          </a:p>
        </p:txBody>
      </p:sp>
      <p:sp>
        <p:nvSpPr>
          <p:cNvPr id="4" name="Rectangle 3"/>
          <p:cNvSpPr/>
          <p:nvPr/>
        </p:nvSpPr>
        <p:spPr>
          <a:xfrm>
            <a:off x="4523301" y="4684594"/>
            <a:ext cx="1479892" cy="769441"/>
          </a:xfrm>
          <a:prstGeom prst="rect">
            <a:avLst/>
          </a:prstGeom>
        </p:spPr>
        <p:txBody>
          <a:bodyPr wrap="none">
            <a:spAutoFit/>
          </a:bodyPr>
          <a:lstStyle/>
          <a:p>
            <a:pPr algn="ctr"/>
            <a:r>
              <a:rPr lang="en-US" sz="4400" dirty="0" smtClean="0">
                <a:solidFill>
                  <a:srgbClr val="FF0000"/>
                </a:solidFill>
              </a:rPr>
              <a:t>False</a:t>
            </a:r>
            <a:endParaRPr lang="en-US" sz="4400" dirty="0">
              <a:solidFill>
                <a:srgbClr val="FF0000"/>
              </a:solidFill>
            </a:endParaRPr>
          </a:p>
        </p:txBody>
      </p:sp>
    </p:spTree>
    <p:extLst>
      <p:ext uri="{BB962C8B-B14F-4D97-AF65-F5344CB8AC3E}">
        <p14:creationId xmlns:p14="http://schemas.microsoft.com/office/powerpoint/2010/main" val="429822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smtClean="0">
                <a:solidFill>
                  <a:srgbClr val="002060"/>
                </a:solidFill>
              </a:rPr>
              <a:t>Independent Practice </a:t>
            </a:r>
          </a:p>
        </p:txBody>
      </p:sp>
      <p:sp>
        <p:nvSpPr>
          <p:cNvPr id="35843" name="Content Placeholder 2"/>
          <p:cNvSpPr>
            <a:spLocks noGrp="1"/>
          </p:cNvSpPr>
          <p:nvPr>
            <p:ph idx="1"/>
          </p:nvPr>
        </p:nvSpPr>
        <p:spPr/>
        <p:txBody>
          <a:bodyPr/>
          <a:lstStyle/>
          <a:p>
            <a:pPr eaLnBrk="1" hangingPunct="1">
              <a:buFont typeface="Georgia" panose="02040502050405020303" pitchFamily="18" charset="0"/>
              <a:buNone/>
            </a:pPr>
            <a:endParaRPr lang="en-US" smtClean="0"/>
          </a:p>
          <a:p>
            <a:pPr eaLnBrk="1" hangingPunct="1">
              <a:buFont typeface="Georgia" panose="02040502050405020303" pitchFamily="18" charset="0"/>
              <a:buNone/>
            </a:pPr>
            <a:endParaRPr lang="en-US" smtClean="0"/>
          </a:p>
        </p:txBody>
      </p:sp>
      <p:sp>
        <p:nvSpPr>
          <p:cNvPr id="4" name="Rounded Rectangle 3"/>
          <p:cNvSpPr/>
          <p:nvPr/>
        </p:nvSpPr>
        <p:spPr>
          <a:xfrm>
            <a:off x="2895600" y="4800600"/>
            <a:ext cx="3200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2060"/>
                </a:solidFill>
              </a:rPr>
              <a:t>Practice makes Perfect</a:t>
            </a:r>
          </a:p>
        </p:txBody>
      </p:sp>
      <p:sp>
        <p:nvSpPr>
          <p:cNvPr id="5" name="Isosceles Triangle 4"/>
          <p:cNvSpPr/>
          <p:nvPr/>
        </p:nvSpPr>
        <p:spPr>
          <a:xfrm>
            <a:off x="7924800" y="2590800"/>
            <a:ext cx="2362200" cy="266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rgbClr val="002060"/>
                </a:solidFill>
              </a:rPr>
              <a:t>85%</a:t>
            </a:r>
          </a:p>
        </p:txBody>
      </p:sp>
    </p:spTree>
    <p:extLst>
      <p:ext uri="{BB962C8B-B14F-4D97-AF65-F5344CB8AC3E}">
        <p14:creationId xmlns:p14="http://schemas.microsoft.com/office/powerpoint/2010/main" val="3705984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solidFill>
                  <a:srgbClr val="002060"/>
                </a:solidFill>
              </a:rPr>
              <a:t>Closing</a:t>
            </a:r>
          </a:p>
        </p:txBody>
      </p:sp>
      <p:sp>
        <p:nvSpPr>
          <p:cNvPr id="36867" name="Content Placeholder 2"/>
          <p:cNvSpPr>
            <a:spLocks noGrp="1"/>
          </p:cNvSpPr>
          <p:nvPr>
            <p:ph sz="quarter" idx="1"/>
          </p:nvPr>
        </p:nvSpPr>
        <p:spPr/>
        <p:txBody>
          <a:bodyPr>
            <a:normAutofit/>
          </a:bodyPr>
          <a:lstStyle/>
          <a:p>
            <a:pPr eaLnBrk="1" hangingPunct="1"/>
            <a:r>
              <a:rPr lang="en-US" sz="2800" dirty="0" smtClean="0"/>
              <a:t>What are the three types of particles? </a:t>
            </a:r>
          </a:p>
          <a:p>
            <a:pPr eaLnBrk="1" hangingPunct="1"/>
            <a:endParaRPr lang="en-US" sz="2800" dirty="0" smtClean="0"/>
          </a:p>
          <a:p>
            <a:pPr eaLnBrk="1" hangingPunct="1"/>
            <a:endParaRPr lang="en-US" sz="2800" dirty="0" smtClean="0"/>
          </a:p>
          <a:p>
            <a:pPr eaLnBrk="1" hangingPunct="1"/>
            <a:r>
              <a:rPr lang="en-US" sz="2800" dirty="0" smtClean="0"/>
              <a:t>A mole of a substance is equal to how many particles ________.</a:t>
            </a:r>
          </a:p>
          <a:p>
            <a:pPr eaLnBrk="1" hangingPunct="1"/>
            <a:endParaRPr lang="en-US" sz="2800" dirty="0" smtClean="0"/>
          </a:p>
        </p:txBody>
      </p:sp>
    </p:spTree>
    <p:extLst>
      <p:ext uri="{BB962C8B-B14F-4D97-AF65-F5344CB8AC3E}">
        <p14:creationId xmlns:p14="http://schemas.microsoft.com/office/powerpoint/2010/main" val="2682839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68278" y="466882"/>
            <a:ext cx="8610600" cy="1293028"/>
          </a:xfrm>
        </p:spPr>
        <p:txBody>
          <a:bodyPr/>
          <a:lstStyle/>
          <a:p>
            <a:r>
              <a:rPr lang="en-US" dirty="0" smtClean="0">
                <a:solidFill>
                  <a:srgbClr val="002060"/>
                </a:solidFill>
              </a:rPr>
              <a:t>Warm Up: 4 Minutes</a:t>
            </a:r>
            <a:endParaRPr lang="en-US" dirty="0">
              <a:solidFill>
                <a:srgbClr val="002060"/>
              </a:solidFill>
            </a:endParaRPr>
          </a:p>
        </p:txBody>
      </p:sp>
      <p:sp>
        <p:nvSpPr>
          <p:cNvPr id="6" name="Rounded Rectangle 5"/>
          <p:cNvSpPr/>
          <p:nvPr/>
        </p:nvSpPr>
        <p:spPr>
          <a:xfrm>
            <a:off x="7968392" y="696682"/>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Write the Learning Target</a:t>
            </a:r>
          </a:p>
        </p:txBody>
      </p:sp>
      <p:sp>
        <p:nvSpPr>
          <p:cNvPr id="7" name="Title 1"/>
          <p:cNvSpPr txBox="1">
            <a:spLocks/>
          </p:cNvSpPr>
          <p:nvPr/>
        </p:nvSpPr>
        <p:spPr>
          <a:xfrm>
            <a:off x="522155" y="1828541"/>
            <a:ext cx="6314960"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a:t>
            </a:r>
            <a:r>
              <a:rPr lang="en-US" sz="3300" b="1" u="sng" dirty="0" smtClean="0">
                <a:solidFill>
                  <a:srgbClr val="C00000"/>
                </a:solidFill>
              </a:rPr>
              <a:t>SILENTLY</a:t>
            </a:r>
          </a:p>
        </p:txBody>
      </p:sp>
      <p:sp>
        <p:nvSpPr>
          <p:cNvPr id="8" name="Title 1"/>
          <p:cNvSpPr txBox="1">
            <a:spLocks/>
          </p:cNvSpPr>
          <p:nvPr/>
        </p:nvSpPr>
        <p:spPr>
          <a:xfrm>
            <a:off x="522155" y="1270000"/>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10" name="TextBox 9"/>
          <p:cNvSpPr txBox="1"/>
          <p:nvPr/>
        </p:nvSpPr>
        <p:spPr>
          <a:xfrm>
            <a:off x="1055366" y="2574325"/>
            <a:ext cx="9036423" cy="1077218"/>
          </a:xfrm>
          <a:prstGeom prst="rect">
            <a:avLst/>
          </a:prstGeom>
          <a:noFill/>
        </p:spPr>
        <p:txBody>
          <a:bodyPr wrap="square" rtlCol="0">
            <a:spAutoFit/>
          </a:bodyPr>
          <a:lstStyle/>
          <a:p>
            <a:pPr lvl="1"/>
            <a:r>
              <a:rPr lang="en-US" sz="3200" dirty="0" smtClean="0">
                <a:solidFill>
                  <a:prstClr val="black"/>
                </a:solidFill>
              </a:rPr>
              <a:t>Convert 312.4 </a:t>
            </a:r>
            <a:r>
              <a:rPr lang="en-US" sz="3200" dirty="0" err="1" smtClean="0">
                <a:solidFill>
                  <a:prstClr val="black"/>
                </a:solidFill>
              </a:rPr>
              <a:t>megameters</a:t>
            </a:r>
            <a:r>
              <a:rPr lang="en-US" sz="3200" dirty="0" smtClean="0">
                <a:solidFill>
                  <a:prstClr val="black"/>
                </a:solidFill>
              </a:rPr>
              <a:t> to meters.  Express your answer using scientific notation</a:t>
            </a:r>
            <a:endParaRPr lang="en-US" sz="3200" dirty="0">
              <a:solidFill>
                <a:prstClr val="black"/>
              </a:solidFill>
            </a:endParaRPr>
          </a:p>
        </p:txBody>
      </p:sp>
    </p:spTree>
    <p:extLst>
      <p:ext uri="{BB962C8B-B14F-4D97-AF65-F5344CB8AC3E}">
        <p14:creationId xmlns:p14="http://schemas.microsoft.com/office/powerpoint/2010/main" val="2374712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901532"/>
            <a:ext cx="8610600" cy="1293028"/>
          </a:xfrm>
        </p:spPr>
        <p:txBody>
          <a:bodyPr/>
          <a:lstStyle/>
          <a:p>
            <a:pPr>
              <a:defRPr/>
            </a:pPr>
            <a:r>
              <a:rPr lang="en-US" dirty="0" smtClean="0"/>
              <a:t>Agenda</a:t>
            </a:r>
            <a:endParaRPr lang="en-US" dirty="0"/>
          </a:p>
        </p:txBody>
      </p:sp>
      <p:sp>
        <p:nvSpPr>
          <p:cNvPr id="38915" name="Content Placeholder 2"/>
          <p:cNvSpPr>
            <a:spLocks noGrp="1"/>
          </p:cNvSpPr>
          <p:nvPr>
            <p:ph idx="1"/>
          </p:nvPr>
        </p:nvSpPr>
        <p:spPr/>
        <p:txBody>
          <a:bodyPr>
            <a:normAutofit fontScale="92500" lnSpcReduction="20000"/>
          </a:bodyPr>
          <a:lstStyle/>
          <a:p>
            <a:pPr marL="0" indent="0">
              <a:buNone/>
            </a:pPr>
            <a:endParaRPr lang="en-US" sz="3200" dirty="0" smtClean="0"/>
          </a:p>
          <a:p>
            <a:r>
              <a:rPr lang="en-US" sz="3200" dirty="0" smtClean="0"/>
              <a:t>Warm Up- 7 Minutes</a:t>
            </a:r>
          </a:p>
          <a:p>
            <a:r>
              <a:rPr lang="en-US" sz="3200" dirty="0" smtClean="0"/>
              <a:t>Purpose of Review/ Material Covered- 3 Minutes</a:t>
            </a:r>
          </a:p>
          <a:p>
            <a:r>
              <a:rPr lang="en-US" sz="3200" dirty="0" smtClean="0"/>
              <a:t>Expectations for White Board Jeopardy- 3 Minutes</a:t>
            </a:r>
          </a:p>
          <a:p>
            <a:r>
              <a:rPr lang="en-US" sz="3200" dirty="0" smtClean="0"/>
              <a:t>White Board Jeopardy- 37 Minutes</a:t>
            </a:r>
          </a:p>
          <a:p>
            <a:r>
              <a:rPr lang="en-US" sz="3200" dirty="0" smtClean="0"/>
              <a:t>Closing- 3 Minutes</a:t>
            </a:r>
          </a:p>
        </p:txBody>
      </p:sp>
    </p:spTree>
    <p:extLst>
      <p:ext uri="{BB962C8B-B14F-4D97-AF65-F5344CB8AC3E}">
        <p14:creationId xmlns:p14="http://schemas.microsoft.com/office/powerpoint/2010/main" val="937183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802" y="1021951"/>
            <a:ext cx="8610600" cy="1293028"/>
          </a:xfrm>
        </p:spPr>
        <p:txBody>
          <a:bodyPr/>
          <a:lstStyle/>
          <a:p>
            <a:pPr>
              <a:defRPr/>
            </a:pPr>
            <a:r>
              <a:rPr lang="en-US" dirty="0" smtClean="0"/>
              <a:t>Purpose of Reviewing</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sz="4000" dirty="0" smtClean="0"/>
              <a:t>Prepare for Assessment 5</a:t>
            </a:r>
          </a:p>
        </p:txBody>
      </p:sp>
    </p:spTree>
    <p:extLst>
      <p:ext uri="{BB962C8B-B14F-4D97-AF65-F5344CB8AC3E}">
        <p14:creationId xmlns:p14="http://schemas.microsoft.com/office/powerpoint/2010/main" val="3541497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406" y="725736"/>
            <a:ext cx="8610600" cy="1293028"/>
          </a:xfrm>
        </p:spPr>
        <p:txBody>
          <a:bodyPr/>
          <a:lstStyle/>
          <a:p>
            <a:pPr>
              <a:defRPr/>
            </a:pPr>
            <a:r>
              <a:rPr lang="en-US" dirty="0" smtClean="0"/>
              <a:t>Why Prepare?</a:t>
            </a:r>
            <a:endParaRPr lang="en-US" dirty="0"/>
          </a:p>
        </p:txBody>
      </p:sp>
      <p:sp>
        <p:nvSpPr>
          <p:cNvPr id="5" name="Content Placeholder 4"/>
          <p:cNvSpPr>
            <a:spLocks noGrp="1"/>
          </p:cNvSpPr>
          <p:nvPr>
            <p:ph idx="1"/>
          </p:nvPr>
        </p:nvSpPr>
        <p:spPr>
          <a:xfrm>
            <a:off x="6233375" y="2819400"/>
            <a:ext cx="4636394"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defRPr/>
            </a:pPr>
            <a:r>
              <a:rPr lang="en-US" sz="6000" b="1" dirty="0" smtClean="0">
                <a:solidFill>
                  <a:srgbClr val="002060"/>
                </a:solidFill>
              </a:rPr>
              <a:t>18</a:t>
            </a:r>
          </a:p>
          <a:p>
            <a:pPr marL="0" indent="0" algn="ctr">
              <a:buNone/>
              <a:defRPr/>
            </a:pPr>
            <a:r>
              <a:rPr lang="en-US" sz="6000" b="1" dirty="0" smtClean="0">
                <a:solidFill>
                  <a:srgbClr val="002060"/>
                </a:solidFill>
              </a:rPr>
              <a:t>Questions</a:t>
            </a:r>
            <a:endParaRPr lang="en-US" sz="6000" b="1" dirty="0">
              <a:solidFill>
                <a:srgbClr val="002060"/>
              </a:solidFill>
            </a:endParaRPr>
          </a:p>
        </p:txBody>
      </p:sp>
      <p:sp>
        <p:nvSpPr>
          <p:cNvPr id="4" name="Oval 3"/>
          <p:cNvSpPr/>
          <p:nvPr/>
        </p:nvSpPr>
        <p:spPr>
          <a:xfrm>
            <a:off x="3124200" y="2209800"/>
            <a:ext cx="2590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6000" b="1" dirty="0">
                <a:solidFill>
                  <a:srgbClr val="002060"/>
                </a:solidFill>
              </a:rPr>
              <a:t>85%</a:t>
            </a:r>
          </a:p>
        </p:txBody>
      </p:sp>
    </p:spTree>
    <p:extLst>
      <p:ext uri="{BB962C8B-B14F-4D97-AF65-F5344CB8AC3E}">
        <p14:creationId xmlns:p14="http://schemas.microsoft.com/office/powerpoint/2010/main" val="422120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4"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769" y="738615"/>
            <a:ext cx="8610600" cy="1293028"/>
          </a:xfrm>
        </p:spPr>
        <p:txBody>
          <a:bodyPr>
            <a:normAutofit/>
          </a:bodyPr>
          <a:lstStyle/>
          <a:p>
            <a:pPr>
              <a:defRPr/>
            </a:pPr>
            <a:r>
              <a:rPr lang="en-US" dirty="0" smtClean="0"/>
              <a:t>Material Covered on Assessment </a:t>
            </a:r>
            <a:r>
              <a:rPr lang="en-US" dirty="0"/>
              <a:t>5</a:t>
            </a:r>
          </a:p>
        </p:txBody>
      </p:sp>
      <p:sp>
        <p:nvSpPr>
          <p:cNvPr id="41987" name="Content Placeholder 2"/>
          <p:cNvSpPr>
            <a:spLocks noGrp="1"/>
          </p:cNvSpPr>
          <p:nvPr>
            <p:ph idx="1"/>
          </p:nvPr>
        </p:nvSpPr>
        <p:spPr>
          <a:xfrm>
            <a:off x="1205869" y="2519225"/>
            <a:ext cx="10062766" cy="3318936"/>
          </a:xfrm>
        </p:spPr>
        <p:txBody>
          <a:bodyPr>
            <a:noAutofit/>
          </a:bodyPr>
          <a:lstStyle/>
          <a:p>
            <a:r>
              <a:rPr lang="en-US" sz="2800" dirty="0" smtClean="0"/>
              <a:t>Lewis Dot Structures</a:t>
            </a:r>
          </a:p>
          <a:p>
            <a:r>
              <a:rPr lang="en-US" sz="2800" dirty="0" smtClean="0"/>
              <a:t>VSEPR Structures </a:t>
            </a:r>
            <a:r>
              <a:rPr lang="en-US" sz="2800" dirty="0" smtClean="0"/>
              <a:t>(shapes chart </a:t>
            </a:r>
            <a:r>
              <a:rPr lang="en-US" sz="2800" dirty="0" smtClean="0"/>
              <a:t>is NOT going to be given to you)</a:t>
            </a:r>
          </a:p>
          <a:p>
            <a:r>
              <a:rPr lang="en-US" sz="2800" dirty="0" smtClean="0"/>
              <a:t>Significant Figures</a:t>
            </a:r>
          </a:p>
          <a:p>
            <a:r>
              <a:rPr lang="en-US" sz="2800" dirty="0" smtClean="0"/>
              <a:t>Scientific Notation</a:t>
            </a:r>
          </a:p>
          <a:p>
            <a:r>
              <a:rPr lang="en-US" sz="2800" dirty="0" smtClean="0"/>
              <a:t>Dimensional </a:t>
            </a:r>
            <a:r>
              <a:rPr lang="en-US" sz="2800" dirty="0" smtClean="0"/>
              <a:t>Analysis (prefix chart is NOT going to be given to you)</a:t>
            </a:r>
            <a:endParaRPr lang="en-US" sz="2800" dirty="0" smtClean="0"/>
          </a:p>
          <a:p>
            <a:r>
              <a:rPr lang="en-US" sz="2800" dirty="0" smtClean="0"/>
              <a:t>The Mole</a:t>
            </a:r>
          </a:p>
        </p:txBody>
      </p:sp>
    </p:spTree>
    <p:extLst>
      <p:ext uri="{BB962C8B-B14F-4D97-AF65-F5344CB8AC3E}">
        <p14:creationId xmlns:p14="http://schemas.microsoft.com/office/powerpoint/2010/main" val="21676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1000"/>
                                        <p:tgtEl>
                                          <p:spTgt spid="41987">
                                            <p:txEl>
                                              <p:pRg st="3" end="3"/>
                                            </p:txEl>
                                          </p:spTgt>
                                        </p:tgtEl>
                                      </p:cBhvr>
                                    </p:animEffect>
                                    <p:anim calcmode="lin" valueType="num">
                                      <p:cBhvr>
                                        <p:cTn id="29"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Effect transition="in" filter="fade">
                                      <p:cBhvr>
                                        <p:cTn id="35" dur="1000"/>
                                        <p:tgtEl>
                                          <p:spTgt spid="41987">
                                            <p:txEl>
                                              <p:pRg st="4" end="4"/>
                                            </p:txEl>
                                          </p:spTgt>
                                        </p:tgtEl>
                                      </p:cBhvr>
                                    </p:animEffect>
                                    <p:anim calcmode="lin" valueType="num">
                                      <p:cBhvr>
                                        <p:cTn id="36"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1987">
                                            <p:txEl>
                                              <p:pRg st="5" end="5"/>
                                            </p:txEl>
                                          </p:spTgt>
                                        </p:tgtEl>
                                        <p:attrNameLst>
                                          <p:attrName>style.visibility</p:attrName>
                                        </p:attrNameLst>
                                      </p:cBhvr>
                                      <p:to>
                                        <p:strVal val="visible"/>
                                      </p:to>
                                    </p:set>
                                    <p:animEffect transition="in" filter="fade">
                                      <p:cBhvr>
                                        <p:cTn id="42" dur="1000"/>
                                        <p:tgtEl>
                                          <p:spTgt spid="41987">
                                            <p:txEl>
                                              <p:pRg st="5" end="5"/>
                                            </p:txEl>
                                          </p:spTgt>
                                        </p:tgtEl>
                                      </p:cBhvr>
                                    </p:animEffect>
                                    <p:anim calcmode="lin" valueType="num">
                                      <p:cBhvr>
                                        <p:cTn id="43"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19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bwMode="auto">
          <a:xfrm>
            <a:off x="0" y="982663"/>
            <a:ext cx="9601200" cy="130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rtlCol="0" anchor="b" anchorCtr="0" compatLnSpc="1">
            <a:prstTxWarp prst="textNoShape">
              <a:avLst/>
            </a:prstTxWarp>
            <a:normAutofit/>
          </a:bodyPr>
          <a:lstStyle/>
          <a:p>
            <a:pPr algn="ctr"/>
            <a:r>
              <a:rPr lang="en-US" dirty="0" smtClean="0">
                <a:effectLst/>
              </a:rPr>
              <a:t>White Board Jeopardy</a:t>
            </a:r>
          </a:p>
        </p:txBody>
      </p:sp>
      <p:sp>
        <p:nvSpPr>
          <p:cNvPr id="3" name="Content Placeholder 2"/>
          <p:cNvSpPr>
            <a:spLocks noGrp="1"/>
          </p:cNvSpPr>
          <p:nvPr>
            <p:ph idx="4294967295"/>
          </p:nvPr>
        </p:nvSpPr>
        <p:spPr>
          <a:xfrm>
            <a:off x="1094704" y="2286000"/>
            <a:ext cx="9601200" cy="3844344"/>
          </a:xfrm>
        </p:spPr>
        <p:txBody>
          <a:bodyPr>
            <a:normAutofit lnSpcReduction="10000"/>
          </a:bodyPr>
          <a:lstStyle/>
          <a:p>
            <a:pPr marL="0" indent="0">
              <a:lnSpc>
                <a:spcPct val="80000"/>
              </a:lnSpc>
              <a:buNone/>
            </a:pPr>
            <a:endParaRPr lang="en-US" sz="2300" dirty="0"/>
          </a:p>
          <a:p>
            <a:pPr marL="273050" indent="-273050">
              <a:lnSpc>
                <a:spcPct val="80000"/>
              </a:lnSpc>
            </a:pPr>
            <a:r>
              <a:rPr lang="en-US" sz="3200" dirty="0" smtClean="0"/>
              <a:t>Students will work in groups of 3 to 4 (Team number is on the desk in front of you). </a:t>
            </a:r>
          </a:p>
          <a:p>
            <a:pPr marL="273050" indent="-273050">
              <a:lnSpc>
                <a:spcPct val="80000"/>
              </a:lnSpc>
              <a:buNone/>
            </a:pPr>
            <a:endParaRPr lang="en-US" sz="3200" dirty="0" smtClean="0"/>
          </a:p>
          <a:p>
            <a:pPr marL="273050" indent="-273050">
              <a:lnSpc>
                <a:spcPct val="80000"/>
              </a:lnSpc>
            </a:pPr>
            <a:r>
              <a:rPr lang="en-US" sz="3200" dirty="0" smtClean="0"/>
              <a:t>Students will need </a:t>
            </a:r>
            <a:r>
              <a:rPr lang="en-US" sz="3200" u="sng" dirty="0" smtClean="0"/>
              <a:t>Dry Erase Board</a:t>
            </a:r>
            <a:r>
              <a:rPr lang="en-US" sz="3200" u="sng" smtClean="0"/>
              <a:t>, Marker</a:t>
            </a:r>
            <a:r>
              <a:rPr lang="en-US" sz="3200" u="sng" dirty="0" smtClean="0"/>
              <a:t>, Periodic Table, Nomenclature Sheet, and Eraser. </a:t>
            </a:r>
          </a:p>
          <a:p>
            <a:pPr marL="273050" indent="-273050">
              <a:lnSpc>
                <a:spcPct val="80000"/>
              </a:lnSpc>
            </a:pPr>
            <a:endParaRPr lang="en-US" sz="3200" dirty="0" smtClean="0"/>
          </a:p>
          <a:p>
            <a:pPr marL="273050" indent="-273050">
              <a:lnSpc>
                <a:spcPct val="80000"/>
              </a:lnSpc>
            </a:pPr>
            <a:r>
              <a:rPr lang="en-US" sz="3200" dirty="0" smtClean="0"/>
              <a:t>NOTES are allowed during White Board Jeopardy</a:t>
            </a:r>
          </a:p>
          <a:p>
            <a:pPr marL="273050" indent="-273050">
              <a:lnSpc>
                <a:spcPct val="80000"/>
              </a:lnSpc>
              <a:buNone/>
            </a:pPr>
            <a:endParaRPr lang="en-US" sz="2300" dirty="0"/>
          </a:p>
          <a:p>
            <a:pPr marL="273050" indent="-273050">
              <a:lnSpc>
                <a:spcPct val="80000"/>
              </a:lnSpc>
            </a:pPr>
            <a:endParaRPr lang="en-US" sz="1200" dirty="0"/>
          </a:p>
        </p:txBody>
      </p:sp>
    </p:spTree>
    <p:extLst>
      <p:ext uri="{BB962C8B-B14F-4D97-AF65-F5344CB8AC3E}">
        <p14:creationId xmlns:p14="http://schemas.microsoft.com/office/powerpoint/2010/main" val="3233810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dirty="0" smtClean="0">
                <a:solidFill>
                  <a:srgbClr val="002060"/>
                </a:solidFill>
              </a:rPr>
              <a:t>How many particles?</a:t>
            </a:r>
            <a:endParaRPr lang="en-US" sz="4000" dirty="0">
              <a:solidFill>
                <a:srgbClr val="002060"/>
              </a:solidFill>
            </a:endParaRPr>
          </a:p>
        </p:txBody>
      </p:sp>
      <p:pic>
        <p:nvPicPr>
          <p:cNvPr id="5124" name="Picture 4" descr="a dozen eggs"/>
          <p:cNvPicPr>
            <a:picLocks noChangeAspect="1" noChangeArrowheads="1"/>
          </p:cNvPicPr>
          <p:nvPr/>
        </p:nvPicPr>
        <p:blipFill>
          <a:blip r:embed="rId3" cstate="print">
            <a:lum bright="2000" contrast="12000"/>
          </a:blip>
          <a:srcRect t="12529" r="72357" b="58412"/>
          <a:stretch>
            <a:fillRect/>
          </a:stretch>
        </p:blipFill>
        <p:spPr bwMode="auto">
          <a:xfrm>
            <a:off x="2743200" y="2519363"/>
            <a:ext cx="1900238" cy="1441450"/>
          </a:xfrm>
          <a:prstGeom prst="rect">
            <a:avLst/>
          </a:prstGeom>
          <a:noFill/>
          <a:ln w="9525">
            <a:noFill/>
            <a:miter lim="800000"/>
            <a:headEnd/>
            <a:tailEnd/>
          </a:ln>
        </p:spPr>
      </p:pic>
      <p:pic>
        <p:nvPicPr>
          <p:cNvPr id="5125" name="Picture 5" descr="a case of pop"/>
          <p:cNvPicPr>
            <a:picLocks noChangeAspect="1" noChangeArrowheads="1"/>
          </p:cNvPicPr>
          <p:nvPr/>
        </p:nvPicPr>
        <p:blipFill>
          <a:blip r:embed="rId3" cstate="print">
            <a:lum bright="2000" contrast="12000"/>
          </a:blip>
          <a:srcRect l="28790" t="12529" r="33504" b="49059"/>
          <a:stretch>
            <a:fillRect/>
          </a:stretch>
        </p:blipFill>
        <p:spPr bwMode="auto">
          <a:xfrm>
            <a:off x="4722813" y="2513013"/>
            <a:ext cx="2590800" cy="1905000"/>
          </a:xfrm>
          <a:prstGeom prst="rect">
            <a:avLst/>
          </a:prstGeom>
          <a:noFill/>
          <a:ln w="9525">
            <a:noFill/>
            <a:miter lim="800000"/>
            <a:headEnd/>
            <a:tailEnd/>
          </a:ln>
        </p:spPr>
      </p:pic>
      <p:pic>
        <p:nvPicPr>
          <p:cNvPr id="5126" name="Picture 6" descr="a gross of pencils"/>
          <p:cNvPicPr>
            <a:picLocks noChangeAspect="1" noChangeArrowheads="1"/>
          </p:cNvPicPr>
          <p:nvPr/>
        </p:nvPicPr>
        <p:blipFill>
          <a:blip r:embed="rId3" cstate="print">
            <a:lum bright="2000" contrast="12000"/>
          </a:blip>
          <a:srcRect l="63185" b="55235"/>
          <a:stretch>
            <a:fillRect/>
          </a:stretch>
        </p:blipFill>
        <p:spPr bwMode="auto">
          <a:xfrm>
            <a:off x="7086601" y="1890713"/>
            <a:ext cx="2530475" cy="2220912"/>
          </a:xfrm>
          <a:prstGeom prst="rect">
            <a:avLst/>
          </a:prstGeom>
          <a:noFill/>
          <a:ln w="9525">
            <a:noFill/>
            <a:miter lim="800000"/>
            <a:headEnd/>
            <a:tailEnd/>
          </a:ln>
        </p:spPr>
      </p:pic>
      <p:pic>
        <p:nvPicPr>
          <p:cNvPr id="5127" name="Picture 7" descr="a ream of paper"/>
          <p:cNvPicPr>
            <a:picLocks noChangeAspect="1" noChangeArrowheads="1"/>
          </p:cNvPicPr>
          <p:nvPr/>
        </p:nvPicPr>
        <p:blipFill>
          <a:blip r:embed="rId3" cstate="print">
            <a:lum bright="2000" contrast="12000"/>
          </a:blip>
          <a:srcRect t="43236" r="58981" b="13765"/>
          <a:stretch>
            <a:fillRect/>
          </a:stretch>
        </p:blipFill>
        <p:spPr bwMode="auto">
          <a:xfrm>
            <a:off x="2743200" y="4035425"/>
            <a:ext cx="2819400" cy="2133600"/>
          </a:xfrm>
          <a:prstGeom prst="rect">
            <a:avLst/>
          </a:prstGeom>
          <a:noFill/>
          <a:ln w="9525">
            <a:noFill/>
            <a:miter lim="800000"/>
            <a:headEnd/>
            <a:tailEnd/>
          </a:ln>
        </p:spPr>
      </p:pic>
      <p:sp>
        <p:nvSpPr>
          <p:cNvPr id="13319" name="Rectangle 8"/>
          <p:cNvSpPr>
            <a:spLocks noChangeArrowheads="1"/>
          </p:cNvSpPr>
          <p:nvPr/>
        </p:nvSpPr>
        <p:spPr bwMode="auto">
          <a:xfrm>
            <a:off x="5410200" y="5486400"/>
            <a:ext cx="228600" cy="304800"/>
          </a:xfrm>
          <a:prstGeom prst="rect">
            <a:avLst/>
          </a:prstGeom>
          <a:solidFill>
            <a:schemeClr val="bg1"/>
          </a:solidFill>
          <a:ln w="9525">
            <a:noFill/>
            <a:miter lim="800000"/>
            <a:headEnd/>
            <a:tailEnd/>
          </a:ln>
        </p:spPr>
        <p:txBody>
          <a:bodyPr wrap="none" anchor="ctr"/>
          <a:lstStyle/>
          <a:p>
            <a:endParaRPr lang="en-US"/>
          </a:p>
        </p:txBody>
      </p:sp>
      <p:pic>
        <p:nvPicPr>
          <p:cNvPr id="5129" name="Picture 9" descr="1 mole of sulfur atoms"/>
          <p:cNvPicPr>
            <a:picLocks noChangeAspect="1" noChangeArrowheads="1"/>
          </p:cNvPicPr>
          <p:nvPr/>
        </p:nvPicPr>
        <p:blipFill>
          <a:blip r:embed="rId3" cstate="print">
            <a:lum bright="2000" contrast="12000"/>
          </a:blip>
          <a:srcRect l="38853" t="44824"/>
          <a:stretch>
            <a:fillRect/>
          </a:stretch>
        </p:blipFill>
        <p:spPr bwMode="auto">
          <a:xfrm>
            <a:off x="5413375" y="4114800"/>
            <a:ext cx="4203700" cy="2736850"/>
          </a:xfrm>
          <a:prstGeom prst="rect">
            <a:avLst/>
          </a:prstGeom>
          <a:noFill/>
          <a:ln w="9525">
            <a:noFill/>
            <a:miter lim="800000"/>
            <a:headEnd/>
            <a:tailEnd/>
          </a:ln>
        </p:spPr>
      </p:pic>
      <p:sp>
        <p:nvSpPr>
          <p:cNvPr id="13322" name="Rectangle 11"/>
          <p:cNvSpPr>
            <a:spLocks noChangeArrowheads="1"/>
          </p:cNvSpPr>
          <p:nvPr/>
        </p:nvSpPr>
        <p:spPr bwMode="auto">
          <a:xfrm>
            <a:off x="1600201" y="6567488"/>
            <a:ext cx="2215671" cy="215444"/>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179</a:t>
            </a:r>
          </a:p>
        </p:txBody>
      </p:sp>
    </p:spTree>
    <p:extLst>
      <p:ext uri="{BB962C8B-B14F-4D97-AF65-F5344CB8AC3E}">
        <p14:creationId xmlns:p14="http://schemas.microsoft.com/office/powerpoint/2010/main" val="17553892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dissolve">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dissolv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1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129"/>
                                        </p:tgtEl>
                                        <p:attrNameLst>
                                          <p:attrName>style.visibility</p:attrName>
                                        </p:attrNameLst>
                                      </p:cBhvr>
                                      <p:to>
                                        <p:strVal val="visible"/>
                                      </p:to>
                                    </p:set>
                                    <p:animEffect transition="in" filter="dissolve">
                                      <p:cBhvr>
                                        <p:cTn id="26"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360608" y="107068"/>
            <a:ext cx="9601200" cy="130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rtlCol="0" anchor="b" anchorCtr="0" compatLnSpc="1">
            <a:prstTxWarp prst="textNoShape">
              <a:avLst/>
            </a:prstTxWarp>
            <a:normAutofit/>
          </a:bodyPr>
          <a:lstStyle/>
          <a:p>
            <a:pPr algn="ctr"/>
            <a:r>
              <a:rPr lang="en-US" dirty="0" smtClean="0">
                <a:effectLst/>
              </a:rPr>
              <a:t>White Board Jeopardy</a:t>
            </a:r>
          </a:p>
        </p:txBody>
      </p:sp>
      <p:sp>
        <p:nvSpPr>
          <p:cNvPr id="3" name="Content Placeholder 2"/>
          <p:cNvSpPr>
            <a:spLocks noGrp="1"/>
          </p:cNvSpPr>
          <p:nvPr>
            <p:ph idx="4294967295"/>
          </p:nvPr>
        </p:nvSpPr>
        <p:spPr>
          <a:xfrm>
            <a:off x="1120462" y="1855229"/>
            <a:ext cx="9601200" cy="3865563"/>
          </a:xfrm>
        </p:spPr>
        <p:txBody>
          <a:bodyPr>
            <a:normAutofit lnSpcReduction="10000"/>
          </a:bodyPr>
          <a:lstStyle/>
          <a:p>
            <a:pPr marL="0" indent="0">
              <a:lnSpc>
                <a:spcPct val="80000"/>
              </a:lnSpc>
              <a:buNone/>
            </a:pPr>
            <a:r>
              <a:rPr lang="en-US" sz="3600" b="1" dirty="0" smtClean="0"/>
              <a:t>How </a:t>
            </a:r>
            <a:r>
              <a:rPr lang="en-US" sz="3600" b="1" dirty="0"/>
              <a:t>to Play???</a:t>
            </a:r>
          </a:p>
          <a:p>
            <a:pPr marL="273050" indent="-273050">
              <a:lnSpc>
                <a:spcPct val="80000"/>
              </a:lnSpc>
              <a:buFont typeface="Calibri" panose="020F0502020204030204" pitchFamily="34" charset="0"/>
              <a:buAutoNum type="arabicPeriod"/>
            </a:pPr>
            <a:r>
              <a:rPr lang="en-US" sz="2400" dirty="0"/>
              <a:t>Write your team number in the upper right hand corner</a:t>
            </a:r>
          </a:p>
          <a:p>
            <a:pPr marL="273050" indent="-273050">
              <a:lnSpc>
                <a:spcPct val="80000"/>
              </a:lnSpc>
              <a:buFont typeface="Calibri" panose="020F0502020204030204" pitchFamily="34" charset="0"/>
              <a:buAutoNum type="arabicPeriod"/>
            </a:pPr>
            <a:r>
              <a:rPr lang="en-US" sz="2400" dirty="0" smtClean="0"/>
              <a:t>During the song, you </a:t>
            </a:r>
            <a:r>
              <a:rPr lang="en-US" sz="2400" dirty="0"/>
              <a:t>will work the problem shown in your lap INDIVIDUALLY. </a:t>
            </a:r>
          </a:p>
          <a:p>
            <a:pPr marL="273050" indent="-273050">
              <a:lnSpc>
                <a:spcPct val="80000"/>
              </a:lnSpc>
              <a:buFont typeface="Calibri" panose="020F0502020204030204" pitchFamily="34" charset="0"/>
              <a:buAutoNum type="arabicPeriod"/>
            </a:pPr>
            <a:r>
              <a:rPr lang="en-US" sz="2400" dirty="0"/>
              <a:t>At the end of the Jeopardy song, </a:t>
            </a:r>
            <a:r>
              <a:rPr lang="en-US" sz="2400" dirty="0" smtClean="0"/>
              <a:t>you </a:t>
            </a:r>
            <a:r>
              <a:rPr lang="en-US" sz="2400" dirty="0"/>
              <a:t>will talk with your group.</a:t>
            </a:r>
          </a:p>
          <a:p>
            <a:pPr marL="273050" indent="-273050">
              <a:lnSpc>
                <a:spcPct val="80000"/>
              </a:lnSpc>
              <a:buFont typeface="Calibri" panose="020F0502020204030204" pitchFamily="34" charset="0"/>
              <a:buAutoNum type="arabicPeriod"/>
            </a:pPr>
            <a:r>
              <a:rPr lang="en-US" sz="2400" dirty="0"/>
              <a:t>When </a:t>
            </a:r>
            <a:r>
              <a:rPr lang="en-US" sz="2400" dirty="0" smtClean="0"/>
              <a:t>Mr. </a:t>
            </a:r>
            <a:r>
              <a:rPr lang="en-US" dirty="0" smtClean="0"/>
              <a:t>Ghosh</a:t>
            </a:r>
            <a:r>
              <a:rPr lang="en-US" sz="2400" dirty="0" smtClean="0"/>
              <a:t> says “Boards Up” </a:t>
            </a:r>
            <a:r>
              <a:rPr lang="en-US" sz="2400" dirty="0"/>
              <a:t>, all students in group must have Identical responses on their Dry Erase Boards that are correct in order to receive FULL </a:t>
            </a:r>
            <a:r>
              <a:rPr lang="en-US" sz="2400" dirty="0" smtClean="0"/>
              <a:t>CREDIT.  Boards that are not up will not be counted.  </a:t>
            </a:r>
          </a:p>
          <a:p>
            <a:pPr marL="273050" indent="-273050">
              <a:lnSpc>
                <a:spcPct val="80000"/>
              </a:lnSpc>
              <a:buFont typeface="Calibri" panose="020F0502020204030204" pitchFamily="34" charset="0"/>
              <a:buAutoNum type="arabicPeriod"/>
            </a:pPr>
            <a:r>
              <a:rPr lang="en-US" dirty="0" smtClean="0"/>
              <a:t>You may be called on randomly to explain your answer.  If I do this and you cannot explain correctly, your team will </a:t>
            </a:r>
            <a:r>
              <a:rPr lang="en-US" b="1" u="sng" dirty="0" smtClean="0"/>
              <a:t>NOT</a:t>
            </a:r>
            <a:r>
              <a:rPr lang="en-US" dirty="0" smtClean="0"/>
              <a:t> receive credit.</a:t>
            </a:r>
            <a:endParaRPr lang="en-US" sz="2400" dirty="0"/>
          </a:p>
          <a:p>
            <a:pPr marL="273050" indent="-273050">
              <a:lnSpc>
                <a:spcPct val="80000"/>
              </a:lnSpc>
              <a:buNone/>
            </a:pPr>
            <a:endParaRPr lang="en-US" sz="2300" dirty="0"/>
          </a:p>
          <a:p>
            <a:pPr marL="273050" indent="-273050">
              <a:lnSpc>
                <a:spcPct val="80000"/>
              </a:lnSpc>
            </a:pPr>
            <a:endParaRPr lang="en-US" sz="1200" dirty="0"/>
          </a:p>
        </p:txBody>
      </p:sp>
      <p:pic>
        <p:nvPicPr>
          <p:cNvPr id="5" name="Picture 4"/>
          <p:cNvPicPr>
            <a:picLocks noChangeAspect="1"/>
          </p:cNvPicPr>
          <p:nvPr/>
        </p:nvPicPr>
        <p:blipFill rotWithShape="1">
          <a:blip r:embed="rId2"/>
          <a:srcRect l="12691" t="11040" r="12693" b="11177"/>
          <a:stretch/>
        </p:blipFill>
        <p:spPr>
          <a:xfrm>
            <a:off x="8831593" y="968757"/>
            <a:ext cx="2530886" cy="1817483"/>
          </a:xfrm>
          <a:prstGeom prst="rect">
            <a:avLst/>
          </a:prstGeom>
        </p:spPr>
      </p:pic>
      <p:sp>
        <p:nvSpPr>
          <p:cNvPr id="6" name="TextBox 5"/>
          <p:cNvSpPr txBox="1"/>
          <p:nvPr/>
        </p:nvSpPr>
        <p:spPr>
          <a:xfrm>
            <a:off x="10370806" y="1095374"/>
            <a:ext cx="991673" cy="369332"/>
          </a:xfrm>
          <a:prstGeom prst="rect">
            <a:avLst/>
          </a:prstGeom>
          <a:noFill/>
        </p:spPr>
        <p:txBody>
          <a:bodyPr wrap="square" rtlCol="0">
            <a:spAutoFit/>
          </a:bodyPr>
          <a:lstStyle/>
          <a:p>
            <a:r>
              <a:rPr lang="en-US" b="1" dirty="0">
                <a:solidFill>
                  <a:prstClr val="black"/>
                </a:solidFill>
              </a:rPr>
              <a:t>Team #</a:t>
            </a:r>
          </a:p>
        </p:txBody>
      </p:sp>
    </p:spTree>
    <p:extLst>
      <p:ext uri="{BB962C8B-B14F-4D97-AF65-F5344CB8AC3E}">
        <p14:creationId xmlns:p14="http://schemas.microsoft.com/office/powerpoint/2010/main" val="3648698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1240971" y="341298"/>
            <a:ext cx="9601200" cy="130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rtlCol="0" anchor="b" anchorCtr="0" compatLnSpc="1">
            <a:prstTxWarp prst="textNoShape">
              <a:avLst/>
            </a:prstTxWarp>
            <a:normAutofit/>
          </a:bodyPr>
          <a:lstStyle/>
          <a:p>
            <a:pPr algn="ctr"/>
            <a:r>
              <a:rPr lang="en-US" dirty="0" smtClean="0">
                <a:effectLst/>
              </a:rPr>
              <a:t>Scoring and Rules/Expectations</a:t>
            </a:r>
          </a:p>
        </p:txBody>
      </p:sp>
      <p:sp>
        <p:nvSpPr>
          <p:cNvPr id="3" name="Content Placeholder 2"/>
          <p:cNvSpPr>
            <a:spLocks noGrp="1"/>
          </p:cNvSpPr>
          <p:nvPr>
            <p:ph idx="4294967295"/>
          </p:nvPr>
        </p:nvSpPr>
        <p:spPr>
          <a:xfrm>
            <a:off x="1120461" y="1646223"/>
            <a:ext cx="10315977" cy="4362691"/>
          </a:xfrm>
        </p:spPr>
        <p:txBody>
          <a:bodyPr>
            <a:normAutofit lnSpcReduction="10000"/>
          </a:bodyPr>
          <a:lstStyle/>
          <a:p>
            <a:pPr marL="0" indent="0">
              <a:lnSpc>
                <a:spcPct val="80000"/>
              </a:lnSpc>
              <a:buNone/>
            </a:pPr>
            <a:r>
              <a:rPr lang="en-US" sz="2400" b="1" u="sng" dirty="0" smtClean="0"/>
              <a:t>Scoring:</a:t>
            </a:r>
          </a:p>
          <a:p>
            <a:pPr marL="273050" indent="-273050">
              <a:lnSpc>
                <a:spcPct val="80000"/>
              </a:lnSpc>
              <a:buClr>
                <a:srgbClr val="002060"/>
              </a:buClr>
              <a:buFont typeface="Calibri" panose="020F0502020204030204" pitchFamily="34" charset="0"/>
              <a:buAutoNum type="arabicPeriod"/>
            </a:pPr>
            <a:r>
              <a:rPr lang="en-US" sz="2400" dirty="0" smtClean="0"/>
              <a:t>All questions are worth 1 point</a:t>
            </a:r>
            <a:endParaRPr lang="en-US" sz="2400" dirty="0"/>
          </a:p>
          <a:p>
            <a:pPr marL="0" indent="0">
              <a:lnSpc>
                <a:spcPct val="80000"/>
              </a:lnSpc>
              <a:buNone/>
            </a:pPr>
            <a:endParaRPr lang="en-US" sz="2400" dirty="0" smtClean="0"/>
          </a:p>
          <a:p>
            <a:pPr marL="0" indent="0">
              <a:lnSpc>
                <a:spcPct val="80000"/>
              </a:lnSpc>
              <a:buNone/>
            </a:pPr>
            <a:r>
              <a:rPr lang="en-US" b="1" u="sng" dirty="0" smtClean="0"/>
              <a:t>Rules/Expectations:</a:t>
            </a:r>
          </a:p>
          <a:p>
            <a:pPr marL="273050" indent="-273050">
              <a:lnSpc>
                <a:spcPct val="80000"/>
              </a:lnSpc>
              <a:buClr>
                <a:srgbClr val="002060"/>
              </a:buClr>
              <a:buFont typeface="Calibri" panose="020F0502020204030204" pitchFamily="34" charset="0"/>
              <a:buAutoNum type="arabicPeriod"/>
            </a:pPr>
            <a:r>
              <a:rPr lang="en-US" dirty="0" smtClean="0"/>
              <a:t>No talking during the Jeopardy song</a:t>
            </a:r>
          </a:p>
          <a:p>
            <a:pPr marL="273050" indent="-273050">
              <a:lnSpc>
                <a:spcPct val="80000"/>
              </a:lnSpc>
              <a:buClr>
                <a:srgbClr val="002060"/>
              </a:buClr>
              <a:buFont typeface="Calibri" panose="020F0502020204030204" pitchFamily="34" charset="0"/>
              <a:buAutoNum type="arabicPeriod"/>
            </a:pPr>
            <a:r>
              <a:rPr lang="en-US" sz="2300" dirty="0" smtClean="0"/>
              <a:t>Must be working individually during the song</a:t>
            </a:r>
          </a:p>
          <a:p>
            <a:pPr marL="273050" indent="-273050">
              <a:lnSpc>
                <a:spcPct val="80000"/>
              </a:lnSpc>
              <a:buClr>
                <a:srgbClr val="002060"/>
              </a:buClr>
              <a:buFont typeface="Calibri" panose="020F0502020204030204" pitchFamily="34" charset="0"/>
              <a:buAutoNum type="arabicPeriod"/>
            </a:pPr>
            <a:r>
              <a:rPr lang="en-US" sz="2300" dirty="0" smtClean="0"/>
              <a:t>No arguing with Mr. Ghosh about scoring</a:t>
            </a:r>
          </a:p>
          <a:p>
            <a:pPr marL="273050" indent="-273050">
              <a:lnSpc>
                <a:spcPct val="80000"/>
              </a:lnSpc>
              <a:buClr>
                <a:srgbClr val="002060"/>
              </a:buClr>
              <a:buFont typeface="Calibri" panose="020F0502020204030204" pitchFamily="34" charset="0"/>
              <a:buAutoNum type="arabicPeriod"/>
            </a:pPr>
            <a:r>
              <a:rPr lang="en-US" sz="2300" dirty="0" smtClean="0"/>
              <a:t>Must be explaining </a:t>
            </a:r>
            <a:r>
              <a:rPr lang="en-US" sz="2300" b="1" u="sng" dirty="0" smtClean="0"/>
              <a:t>WHY</a:t>
            </a:r>
            <a:r>
              <a:rPr lang="en-US" sz="2300" dirty="0" smtClean="0"/>
              <a:t> during group work time</a:t>
            </a:r>
          </a:p>
          <a:p>
            <a:pPr marL="0" indent="0">
              <a:lnSpc>
                <a:spcPct val="80000"/>
              </a:lnSpc>
              <a:buNone/>
            </a:pPr>
            <a:endParaRPr lang="en-US" sz="2300" dirty="0" smtClean="0"/>
          </a:p>
          <a:p>
            <a:pPr marL="0" indent="0" algn="ctr">
              <a:lnSpc>
                <a:spcPct val="80000"/>
              </a:lnSpc>
              <a:buNone/>
            </a:pPr>
            <a:r>
              <a:rPr lang="en-US" b="1" u="sng" dirty="0" smtClean="0">
                <a:solidFill>
                  <a:srgbClr val="C00000"/>
                </a:solidFill>
              </a:rPr>
              <a:t>Any violations of the rules/expectations will result in your team losing a point</a:t>
            </a:r>
            <a:endParaRPr lang="en-US" b="1" u="sng" dirty="0">
              <a:solidFill>
                <a:srgbClr val="C00000"/>
              </a:solidFill>
            </a:endParaRPr>
          </a:p>
          <a:p>
            <a:pPr marL="273050" indent="-273050">
              <a:lnSpc>
                <a:spcPct val="80000"/>
              </a:lnSpc>
            </a:pPr>
            <a:endParaRPr lang="en-US" sz="1200" dirty="0"/>
          </a:p>
        </p:txBody>
      </p:sp>
    </p:spTree>
    <p:extLst>
      <p:ext uri="{BB962C8B-B14F-4D97-AF65-F5344CB8AC3E}">
        <p14:creationId xmlns:p14="http://schemas.microsoft.com/office/powerpoint/2010/main" val="92058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196" y="526016"/>
            <a:ext cx="3047974" cy="827793"/>
          </a:xfrm>
        </p:spPr>
        <p:txBody>
          <a:bodyPr>
            <a:noAutofit/>
          </a:bodyPr>
          <a:lstStyle/>
          <a:p>
            <a:r>
              <a:rPr lang="en-US" sz="6000" b="1" dirty="0" smtClean="0">
                <a:solidFill>
                  <a:srgbClr val="002060"/>
                </a:solidFill>
              </a:rPr>
              <a:t>Prizes!</a:t>
            </a:r>
            <a:endParaRPr lang="en-US" sz="6000" dirty="0">
              <a:solidFill>
                <a:srgbClr val="002060"/>
              </a:solidFill>
            </a:endParaRPr>
          </a:p>
        </p:txBody>
      </p:sp>
      <p:sp>
        <p:nvSpPr>
          <p:cNvPr id="3" name="Content Placeholder 2"/>
          <p:cNvSpPr>
            <a:spLocks noGrp="1"/>
          </p:cNvSpPr>
          <p:nvPr>
            <p:ph idx="1"/>
          </p:nvPr>
        </p:nvSpPr>
        <p:spPr>
          <a:xfrm>
            <a:off x="963937" y="5326870"/>
            <a:ext cx="8596668" cy="1278647"/>
          </a:xfrm>
        </p:spPr>
        <p:txBody>
          <a:bodyPr>
            <a:normAutofit/>
          </a:bodyPr>
          <a:lstStyle/>
          <a:p>
            <a:pPr marL="0" indent="0">
              <a:lnSpc>
                <a:spcPct val="80000"/>
              </a:lnSpc>
              <a:buClrTx/>
              <a:buNone/>
            </a:pPr>
            <a:r>
              <a:rPr lang="en-US" sz="2800" dirty="0" smtClean="0"/>
              <a:t>The team that finishes with the most number of points will receive 5% extra credit on the Exam tomorrow.</a:t>
            </a:r>
            <a:endParaRPr lang="en-US" sz="28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693" y="1431083"/>
            <a:ext cx="3528920" cy="3826215"/>
          </a:xfrm>
          <a:prstGeom prst="rect">
            <a:avLst/>
          </a:prstGeom>
        </p:spPr>
      </p:pic>
    </p:spTree>
    <p:extLst>
      <p:ext uri="{BB962C8B-B14F-4D97-AF65-F5344CB8AC3E}">
        <p14:creationId xmlns:p14="http://schemas.microsoft.com/office/powerpoint/2010/main" val="6301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6600" dirty="0" smtClean="0"/>
              <a:t>Draw the Lewis Dot Structure for NH</a:t>
            </a:r>
            <a:r>
              <a:rPr lang="en-US" sz="6600" baseline="-25000" dirty="0" smtClean="0"/>
              <a:t>3</a:t>
            </a: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96867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3318936"/>
          </a:xfrm>
        </p:spPr>
        <p:txBody>
          <a:bodyPr>
            <a:noAutofit/>
          </a:bodyPr>
          <a:lstStyle/>
          <a:p>
            <a:pPr marL="0" lvl="0" indent="0">
              <a:buNone/>
            </a:pPr>
            <a:r>
              <a:rPr lang="en-US" sz="3200" dirty="0" smtClean="0"/>
              <a:t>What is the molecular structure of Hydrogen Cyanide (HCN)</a:t>
            </a:r>
          </a:p>
          <a:p>
            <a:pPr marL="0" lvl="0" indent="0">
              <a:buNone/>
            </a:pPr>
            <a:endParaRPr lang="en-US" sz="3200" dirty="0" smtClean="0"/>
          </a:p>
          <a:p>
            <a:pPr marL="914400" lvl="1" indent="-457200">
              <a:buClr>
                <a:srgbClr val="002060"/>
              </a:buClr>
              <a:buFont typeface="+mj-lt"/>
              <a:buAutoNum type="alphaUcPeriod"/>
            </a:pPr>
            <a:r>
              <a:rPr lang="en-US" sz="2800" dirty="0" smtClean="0"/>
              <a:t>Linear</a:t>
            </a:r>
            <a:endParaRPr lang="en-US" dirty="0"/>
          </a:p>
          <a:p>
            <a:pPr marL="914400" lvl="1" indent="-457200">
              <a:buClr>
                <a:srgbClr val="002060"/>
              </a:buClr>
              <a:buFont typeface="+mj-lt"/>
              <a:buAutoNum type="alphaUcPeriod"/>
            </a:pPr>
            <a:r>
              <a:rPr lang="en-US" sz="2800" dirty="0" err="1" smtClean="0"/>
              <a:t>Trigonal</a:t>
            </a:r>
            <a:r>
              <a:rPr lang="en-US" sz="2800" dirty="0" smtClean="0"/>
              <a:t> Planar</a:t>
            </a:r>
            <a:endParaRPr lang="en-US" dirty="0"/>
          </a:p>
          <a:p>
            <a:pPr marL="914400" lvl="1" indent="-457200">
              <a:buClr>
                <a:srgbClr val="002060"/>
              </a:buClr>
              <a:buFont typeface="+mj-lt"/>
              <a:buAutoNum type="alphaUcPeriod"/>
            </a:pPr>
            <a:r>
              <a:rPr lang="en-US" sz="2800" dirty="0" smtClean="0"/>
              <a:t>Tetrahedral</a:t>
            </a:r>
            <a:endParaRPr lang="en-US" dirty="0"/>
          </a:p>
          <a:p>
            <a:pPr marL="914400" lvl="1" indent="-457200">
              <a:buClr>
                <a:srgbClr val="002060"/>
              </a:buClr>
              <a:buFont typeface="+mj-lt"/>
              <a:buAutoNum type="alphaUcPeriod"/>
            </a:pPr>
            <a:r>
              <a:rPr lang="en-US" sz="2800" dirty="0" err="1" smtClean="0"/>
              <a:t>Trigonal</a:t>
            </a:r>
            <a:r>
              <a:rPr lang="en-US" sz="2800" dirty="0" smtClean="0"/>
              <a:t> Pyramidal</a:t>
            </a:r>
            <a:endParaRPr lang="en-US" dirty="0"/>
          </a:p>
          <a:p>
            <a:pPr marL="0" indent="0">
              <a:buNone/>
            </a:pPr>
            <a:endParaRPr lang="en-US" sz="6600" dirty="0">
              <a:solidFill>
                <a:srgbClr val="7030A0"/>
              </a:solidFill>
            </a:endParaRP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29464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Convert 6.22 grams to milligrams</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29583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1 mole of Sodium Bromide contains 6.02 x 10</a:t>
            </a:r>
            <a:r>
              <a:rPr lang="en-US" sz="6000" baseline="30000" dirty="0" smtClean="0"/>
              <a:t>23</a:t>
            </a:r>
            <a:r>
              <a:rPr lang="en-US" sz="6000" dirty="0" smtClean="0"/>
              <a:t> ________</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73428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Draw the Lewis Dot Structure for Hydrogen Chloride (</a:t>
            </a:r>
            <a:r>
              <a:rPr lang="en-US" sz="6000" dirty="0" err="1" smtClean="0"/>
              <a:t>HCl</a:t>
            </a:r>
            <a:r>
              <a:rPr lang="en-US" sz="6000" dirty="0" smtClean="0"/>
              <a:t>)</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600464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5807" y="1282725"/>
            <a:ext cx="9601196" cy="3318936"/>
          </a:xfrm>
        </p:spPr>
        <p:txBody>
          <a:bodyPr>
            <a:noAutofit/>
          </a:bodyPr>
          <a:lstStyle/>
          <a:p>
            <a:pPr marL="0" lvl="0" indent="0">
              <a:buNone/>
            </a:pPr>
            <a:r>
              <a:rPr lang="en-US" sz="3200" dirty="0" smtClean="0"/>
              <a:t>Which of the following models best represents the shape of a compound with a </a:t>
            </a:r>
            <a:r>
              <a:rPr lang="en-US" sz="3200" dirty="0" err="1" smtClean="0"/>
              <a:t>trigonal</a:t>
            </a:r>
            <a:r>
              <a:rPr lang="en-US" sz="3200" dirty="0" smtClean="0"/>
              <a:t> planar geometry?</a:t>
            </a:r>
          </a:p>
          <a:p>
            <a:pPr marL="0" lvl="0" indent="0">
              <a:buNone/>
            </a:pPr>
            <a:endParaRPr lang="en-US" sz="3200" dirty="0" smtClean="0"/>
          </a:p>
          <a:p>
            <a:pPr marL="0" indent="0">
              <a:buNone/>
            </a:pPr>
            <a:endParaRPr lang="en-US" sz="6600" dirty="0">
              <a:solidFill>
                <a:srgbClr val="7030A0"/>
              </a:solidFill>
            </a:endParaRP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pic>
        <p:nvPicPr>
          <p:cNvPr id="5" name="Picture 4"/>
          <p:cNvPicPr/>
          <p:nvPr/>
        </p:nvPicPr>
        <p:blipFill rotWithShape="1">
          <a:blip r:embed="rId5">
            <a:extLst>
              <a:ext uri="{28A0092B-C50C-407E-A947-70E740481C1C}">
                <a14:useLocalDpi xmlns:a14="http://schemas.microsoft.com/office/drawing/2010/main" val="0"/>
              </a:ext>
            </a:extLst>
          </a:blip>
          <a:srcRect l="53591" t="27488" r="32713" b="65963"/>
          <a:stretch/>
        </p:blipFill>
        <p:spPr bwMode="auto">
          <a:xfrm>
            <a:off x="1805203" y="2846081"/>
            <a:ext cx="2404663" cy="48771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extLst>
              <a:ext uri="{28A0092B-C50C-407E-A947-70E740481C1C}">
                <a14:useLocalDpi xmlns:a14="http://schemas.microsoft.com/office/drawing/2010/main" val="0"/>
              </a:ext>
            </a:extLst>
          </a:blip>
          <a:srcRect l="53591" t="33777" r="32713" b="56532"/>
          <a:stretch/>
        </p:blipFill>
        <p:spPr bwMode="auto">
          <a:xfrm>
            <a:off x="1805203" y="4204352"/>
            <a:ext cx="2591483" cy="77766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extLst>
              <a:ext uri="{28A0092B-C50C-407E-A947-70E740481C1C}">
                <a14:useLocalDpi xmlns:a14="http://schemas.microsoft.com/office/drawing/2010/main" val="0"/>
              </a:ext>
            </a:extLst>
          </a:blip>
          <a:srcRect l="53591" t="42427" r="32713" b="41599"/>
          <a:stretch/>
        </p:blipFill>
        <p:spPr bwMode="auto">
          <a:xfrm>
            <a:off x="5443096" y="2650277"/>
            <a:ext cx="2323255" cy="1149552"/>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extLst>
              <a:ext uri="{28A0092B-C50C-407E-A947-70E740481C1C}">
                <a14:useLocalDpi xmlns:a14="http://schemas.microsoft.com/office/drawing/2010/main" val="0"/>
              </a:ext>
            </a:extLst>
          </a:blip>
          <a:srcRect l="53591" t="57876" r="32713" b="23548"/>
          <a:stretch/>
        </p:blipFill>
        <p:spPr bwMode="auto">
          <a:xfrm>
            <a:off x="5355426" y="4183569"/>
            <a:ext cx="2410925" cy="1387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4827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Express 64800 meters in scientific notation</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89269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985" y="1013637"/>
            <a:ext cx="8596668" cy="1320800"/>
          </a:xfrm>
        </p:spPr>
        <p:txBody>
          <a:bodyPr>
            <a:normAutofit/>
          </a:bodyPr>
          <a:lstStyle/>
          <a:p>
            <a:pPr algn="ctr"/>
            <a:r>
              <a:rPr lang="en-US" sz="6000" dirty="0" smtClean="0">
                <a:solidFill>
                  <a:srgbClr val="002060"/>
                </a:solidFill>
              </a:rPr>
              <a:t>What is a Mole???</a:t>
            </a:r>
            <a:endParaRPr lang="en-US" sz="6000"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1879" y="2586466"/>
            <a:ext cx="2443637" cy="2887471"/>
          </a:xfrm>
          <a:prstGeom prst="rect">
            <a:avLst/>
          </a:prstGeom>
        </p:spPr>
      </p:pic>
    </p:spTree>
    <p:extLst>
      <p:ext uri="{BB962C8B-B14F-4D97-AF65-F5344CB8AC3E}">
        <p14:creationId xmlns:p14="http://schemas.microsoft.com/office/powerpoint/2010/main" val="2146946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1 mole of Carbon contains 6.02 x 10</a:t>
            </a:r>
            <a:r>
              <a:rPr lang="en-US" sz="6000" baseline="30000" dirty="0" smtClean="0"/>
              <a:t>23</a:t>
            </a:r>
            <a:r>
              <a:rPr lang="en-US" sz="6000" dirty="0" smtClean="0"/>
              <a:t> ________</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15000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Draw the Lewis Dot Structure for HCN</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73772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5"/>
            <a:ext cx="9601196" cy="4319393"/>
          </a:xfrm>
        </p:spPr>
        <p:txBody>
          <a:bodyPr>
            <a:noAutofit/>
          </a:bodyPr>
          <a:lstStyle/>
          <a:p>
            <a:pPr marL="0" lvl="0" indent="0">
              <a:buNone/>
            </a:pPr>
            <a:r>
              <a:rPr lang="en-US" sz="3200" dirty="0" smtClean="0"/>
              <a:t>Which of the following molecules has a bent geometry?</a:t>
            </a:r>
          </a:p>
          <a:p>
            <a:pPr marL="0" lvl="0" indent="0">
              <a:buNone/>
            </a:pPr>
            <a:endParaRPr lang="en-US" sz="3200" dirty="0" smtClean="0"/>
          </a:p>
          <a:p>
            <a:pPr marL="914400" lvl="1" indent="-457200">
              <a:buClr>
                <a:srgbClr val="002060"/>
              </a:buClr>
              <a:buFont typeface="+mj-lt"/>
              <a:buAutoNum type="alphaUcPeriod"/>
            </a:pPr>
            <a:r>
              <a:rPr lang="en-US" sz="2800" dirty="0" smtClean="0"/>
              <a:t>Silicon Dioxide</a:t>
            </a:r>
            <a:r>
              <a:rPr lang="en-US" sz="2800" dirty="0"/>
              <a:t>, </a:t>
            </a:r>
            <a:r>
              <a:rPr lang="en-US" sz="2800" dirty="0" smtClean="0"/>
              <a:t>SiO</a:t>
            </a:r>
            <a:r>
              <a:rPr lang="en-US" sz="2800" baseline="-25000" dirty="0" smtClean="0"/>
              <a:t>2</a:t>
            </a:r>
            <a:endParaRPr lang="en-US" sz="2800" dirty="0"/>
          </a:p>
          <a:p>
            <a:pPr marL="914400" lvl="1" indent="-457200">
              <a:buClr>
                <a:srgbClr val="002060"/>
              </a:buClr>
              <a:buFont typeface="+mj-lt"/>
              <a:buAutoNum type="alphaUcPeriod"/>
            </a:pPr>
            <a:r>
              <a:rPr lang="en-US" sz="2800" dirty="0" smtClean="0"/>
              <a:t>Carbon Tetrachloride</a:t>
            </a:r>
            <a:r>
              <a:rPr lang="en-US" sz="2800" dirty="0"/>
              <a:t>, </a:t>
            </a:r>
            <a:r>
              <a:rPr lang="en-US" sz="2800" dirty="0" smtClean="0"/>
              <a:t>CCl</a:t>
            </a:r>
            <a:r>
              <a:rPr lang="en-US" sz="2800" baseline="-25000" dirty="0" smtClean="0"/>
              <a:t>4</a:t>
            </a:r>
            <a:endParaRPr lang="en-US" sz="2800" dirty="0"/>
          </a:p>
          <a:p>
            <a:pPr marL="914400" lvl="1" indent="-457200">
              <a:buClr>
                <a:srgbClr val="002060"/>
              </a:buClr>
              <a:buFont typeface="+mj-lt"/>
              <a:buAutoNum type="alphaUcPeriod"/>
            </a:pPr>
            <a:r>
              <a:rPr lang="en-US" sz="2800" dirty="0" smtClean="0"/>
              <a:t>Water, H</a:t>
            </a:r>
            <a:r>
              <a:rPr lang="en-US" sz="2800" baseline="-25000" dirty="0" smtClean="0"/>
              <a:t>2</a:t>
            </a:r>
            <a:r>
              <a:rPr lang="en-US" sz="2800" dirty="0" smtClean="0"/>
              <a:t>O</a:t>
            </a:r>
            <a:endParaRPr lang="en-US" sz="2800" dirty="0"/>
          </a:p>
          <a:p>
            <a:pPr marL="914400" lvl="1" indent="-457200">
              <a:buClr>
                <a:srgbClr val="002060"/>
              </a:buClr>
              <a:buFont typeface="+mj-lt"/>
              <a:buAutoNum type="alphaUcPeriod"/>
            </a:pPr>
            <a:r>
              <a:rPr lang="en-US" sz="2800" dirty="0" smtClean="0"/>
              <a:t>Nitrogen </a:t>
            </a:r>
            <a:r>
              <a:rPr lang="en-US" sz="2800" dirty="0" err="1" smtClean="0"/>
              <a:t>Trichloride</a:t>
            </a:r>
            <a:r>
              <a:rPr lang="en-US" sz="2800" dirty="0"/>
              <a:t>, </a:t>
            </a:r>
            <a:r>
              <a:rPr lang="en-US" sz="2800" dirty="0" smtClean="0"/>
              <a:t>NCl</a:t>
            </a:r>
            <a:r>
              <a:rPr lang="en-US" sz="2800" baseline="-25000" dirty="0" smtClean="0"/>
              <a:t>3</a:t>
            </a:r>
            <a:endParaRPr lang="en-US" sz="2800" dirty="0"/>
          </a:p>
          <a:p>
            <a:pPr marL="0" indent="0">
              <a:buNone/>
            </a:pPr>
            <a:endParaRPr lang="en-US" sz="6600" dirty="0">
              <a:solidFill>
                <a:srgbClr val="7030A0"/>
              </a:solidFill>
            </a:endParaRP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94232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Express 3.15 x 10</a:t>
            </a:r>
            <a:r>
              <a:rPr lang="en-US" sz="6000" baseline="30000" dirty="0" smtClean="0"/>
              <a:t>-4</a:t>
            </a:r>
            <a:r>
              <a:rPr lang="en-US" sz="6000" dirty="0" smtClean="0"/>
              <a:t> grams in standard notation</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43037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How many particles are in 1 mole of Al</a:t>
            </a:r>
            <a:r>
              <a:rPr lang="en-US" sz="4800" baseline="-25000" dirty="0" smtClean="0"/>
              <a:t>6</a:t>
            </a:r>
            <a:r>
              <a:rPr lang="en-US" sz="4800" dirty="0" smtClean="0"/>
              <a:t>O</a:t>
            </a:r>
            <a:r>
              <a:rPr lang="en-US" sz="4800" baseline="-25000" dirty="0" smtClean="0"/>
              <a:t>18</a:t>
            </a:r>
            <a:r>
              <a:rPr lang="en-US" sz="4800" dirty="0" smtClean="0"/>
              <a:t>(OH)</a:t>
            </a:r>
            <a:r>
              <a:rPr lang="en-US" sz="4800" baseline="-25000" dirty="0" smtClean="0"/>
              <a:t>3</a:t>
            </a:r>
            <a:r>
              <a:rPr lang="en-US" sz="4800" dirty="0" smtClean="0"/>
              <a:t>F?</a:t>
            </a:r>
            <a:endParaRPr lang="en-US" sz="48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90709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Draw the Lewis Dot Structure for Cl</a:t>
            </a:r>
            <a:r>
              <a:rPr lang="en-US" sz="6000" baseline="-25000" dirty="0" smtClean="0"/>
              <a:t>2</a:t>
            </a:r>
            <a:r>
              <a:rPr lang="en-US" sz="6000" dirty="0" smtClean="0"/>
              <a:t>CO</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35615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5"/>
            <a:ext cx="9601196" cy="4319393"/>
          </a:xfrm>
        </p:spPr>
        <p:txBody>
          <a:bodyPr>
            <a:noAutofit/>
          </a:bodyPr>
          <a:lstStyle/>
          <a:p>
            <a:pPr marL="0" lvl="0" indent="0">
              <a:buNone/>
            </a:pPr>
            <a:r>
              <a:rPr lang="en-US" sz="3200" dirty="0" smtClean="0"/>
              <a:t>Which molecular structure has 3 bonding atoms and 1 lone pair on the central atom?</a:t>
            </a:r>
          </a:p>
          <a:p>
            <a:pPr marL="0" lvl="0" indent="0">
              <a:buNone/>
            </a:pPr>
            <a:endParaRPr lang="en-US" sz="3200" dirty="0" smtClean="0"/>
          </a:p>
          <a:p>
            <a:pPr marL="914400" lvl="1" indent="-457200">
              <a:buClr>
                <a:srgbClr val="002060"/>
              </a:buClr>
              <a:buFont typeface="+mj-lt"/>
              <a:buAutoNum type="alphaUcPeriod"/>
            </a:pPr>
            <a:r>
              <a:rPr lang="en-US" sz="2800" dirty="0" smtClean="0"/>
              <a:t>Linear</a:t>
            </a:r>
          </a:p>
          <a:p>
            <a:pPr marL="914400" lvl="1" indent="-457200">
              <a:buClr>
                <a:srgbClr val="002060"/>
              </a:buClr>
              <a:buFont typeface="+mj-lt"/>
              <a:buAutoNum type="alphaUcPeriod"/>
            </a:pPr>
            <a:r>
              <a:rPr lang="en-US" sz="2800" dirty="0" smtClean="0"/>
              <a:t>Bent</a:t>
            </a:r>
          </a:p>
          <a:p>
            <a:pPr marL="914400" lvl="1" indent="-457200">
              <a:buClr>
                <a:srgbClr val="002060"/>
              </a:buClr>
              <a:buFont typeface="+mj-lt"/>
              <a:buAutoNum type="alphaUcPeriod"/>
            </a:pPr>
            <a:r>
              <a:rPr lang="en-US" sz="2800" dirty="0" smtClean="0"/>
              <a:t>Tetrahedral</a:t>
            </a:r>
          </a:p>
          <a:p>
            <a:pPr marL="914400" lvl="1" indent="-457200">
              <a:buClr>
                <a:srgbClr val="002060"/>
              </a:buClr>
              <a:buFont typeface="+mj-lt"/>
              <a:buAutoNum type="alphaUcPeriod"/>
            </a:pPr>
            <a:r>
              <a:rPr lang="en-US" sz="2800" dirty="0" err="1" smtClean="0"/>
              <a:t>Trigonal</a:t>
            </a:r>
            <a:r>
              <a:rPr lang="en-US" sz="2800" dirty="0" smtClean="0"/>
              <a:t> Pyramidal</a:t>
            </a:r>
            <a:endParaRPr lang="en-US" sz="2800" dirty="0"/>
          </a:p>
          <a:p>
            <a:pPr marL="0" indent="0">
              <a:buNone/>
            </a:pPr>
            <a:endParaRPr lang="en-US" sz="6600" dirty="0">
              <a:solidFill>
                <a:srgbClr val="7030A0"/>
              </a:solidFill>
            </a:endParaRP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62573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Express 1.16 x 10</a:t>
            </a:r>
            <a:r>
              <a:rPr lang="en-US" sz="6000" baseline="30000" dirty="0" smtClean="0"/>
              <a:t>-7</a:t>
            </a:r>
            <a:r>
              <a:rPr lang="en-US" sz="6000" dirty="0" smtClean="0"/>
              <a:t> Joules in standard notation</a:t>
            </a:r>
            <a:endParaRPr lang="en-US" sz="60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357027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What is true about one mole of anything?  </a:t>
            </a:r>
            <a:endParaRPr lang="en-US" sz="4800" baseline="-250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18432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4" name="Rectangle 3"/>
          <p:cNvSpPr/>
          <p:nvPr/>
        </p:nvSpPr>
        <p:spPr>
          <a:xfrm>
            <a:off x="4354178" y="2967335"/>
            <a:ext cx="3483646" cy="2585323"/>
          </a:xfrm>
          <a:prstGeom prst="rect">
            <a:avLst/>
          </a:prstGeom>
          <a:noFill/>
        </p:spPr>
        <p:txBody>
          <a:bodyPr wrap="none" lIns="91440" tIns="45720" rIns="91440" bIns="45720">
            <a:spAutoFit/>
          </a:bodyPr>
          <a:lstStyle/>
          <a:p>
            <a:pPr algn="ctr" defTabSz="457200"/>
            <a:r>
              <a:rPr lang="en-US" sz="5400" b="1" dirty="0">
                <a:ln w="12700" cmpd="sng">
                  <a:solidFill>
                    <a:srgbClr val="A23C33"/>
                  </a:solidFill>
                  <a:prstDash val="solid"/>
                </a:ln>
                <a:solidFill>
                  <a:srgbClr val="0070C0"/>
                </a:solidFill>
              </a:rPr>
              <a:t>Good Luck</a:t>
            </a:r>
          </a:p>
          <a:p>
            <a:pPr algn="ctr" defTabSz="457200"/>
            <a:endParaRPr lang="en-US" sz="5400" b="1" dirty="0">
              <a:ln w="12700" cmpd="sng">
                <a:solidFill>
                  <a:srgbClr val="A23C33"/>
                </a:solidFill>
                <a:prstDash val="solid"/>
              </a:ln>
              <a:solidFill>
                <a:srgbClr val="0070C0"/>
              </a:solidFill>
            </a:endParaRPr>
          </a:p>
          <a:p>
            <a:pPr algn="ctr" defTabSz="457200"/>
            <a:r>
              <a:rPr lang="en-US" sz="5400" b="1" dirty="0">
                <a:ln w="12700" cmpd="sng">
                  <a:solidFill>
                    <a:srgbClr val="A23C33"/>
                  </a:solidFill>
                  <a:prstDash val="solid"/>
                </a:ln>
                <a:solidFill>
                  <a:srgbClr val="0070C0"/>
                </a:solidFill>
              </a:rPr>
              <a:t>Studying</a:t>
            </a:r>
          </a:p>
        </p:txBody>
      </p:sp>
    </p:spTree>
    <p:extLst>
      <p:ext uri="{BB962C8B-B14F-4D97-AF65-F5344CB8AC3E}">
        <p14:creationId xmlns:p14="http://schemas.microsoft.com/office/powerpoint/2010/main" val="2188690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87362" y="126643"/>
            <a:ext cx="8596668" cy="1320800"/>
          </a:xfrm>
        </p:spPr>
        <p:txBody>
          <a:bodyPr/>
          <a:lstStyle/>
          <a:p>
            <a:pPr algn="ctr" eaLnBrk="1" hangingPunct="1"/>
            <a:r>
              <a:rPr lang="en-US" dirty="0" smtClean="0">
                <a:solidFill>
                  <a:srgbClr val="0070C0"/>
                </a:solidFill>
              </a:rPr>
              <a:t>1 Mole of a Substance</a:t>
            </a:r>
          </a:p>
        </p:txBody>
      </p:sp>
      <p:sp>
        <p:nvSpPr>
          <p:cNvPr id="96259" name="Text Box 3"/>
          <p:cNvSpPr txBox="1">
            <a:spLocks noChangeArrowheads="1"/>
          </p:cNvSpPr>
          <p:nvPr/>
        </p:nvSpPr>
        <p:spPr bwMode="auto">
          <a:xfrm>
            <a:off x="309300" y="4801674"/>
            <a:ext cx="9861642" cy="461665"/>
          </a:xfrm>
          <a:prstGeom prst="rect">
            <a:avLst/>
          </a:prstGeom>
          <a:noFill/>
          <a:ln w="9525">
            <a:noFill/>
            <a:miter lim="800000"/>
            <a:headEnd/>
            <a:tailEnd/>
          </a:ln>
        </p:spPr>
        <p:txBody>
          <a:bodyPr wrap="square">
            <a:spAutoFit/>
          </a:bodyPr>
          <a:lstStyle/>
          <a:p>
            <a:pPr algn="ctr"/>
            <a:r>
              <a:rPr lang="en-US" sz="2400" dirty="0" smtClean="0">
                <a:solidFill>
                  <a:srgbClr val="C00000"/>
                </a:solidFill>
              </a:rPr>
              <a:t>6.02 </a:t>
            </a:r>
            <a:r>
              <a:rPr lang="en-US" sz="2400" dirty="0">
                <a:solidFill>
                  <a:srgbClr val="C00000"/>
                </a:solidFill>
              </a:rPr>
              <a:t>x </a:t>
            </a:r>
            <a:r>
              <a:rPr lang="en-US" sz="2400" dirty="0" smtClean="0">
                <a:solidFill>
                  <a:srgbClr val="C00000"/>
                </a:solidFill>
              </a:rPr>
              <a:t>10</a:t>
            </a:r>
            <a:r>
              <a:rPr lang="en-US" sz="2400" baseline="30000" dirty="0" smtClean="0">
                <a:solidFill>
                  <a:srgbClr val="C00000"/>
                </a:solidFill>
              </a:rPr>
              <a:t>23</a:t>
            </a:r>
            <a:r>
              <a:rPr lang="en-US" sz="2400" dirty="0" smtClean="0">
                <a:solidFill>
                  <a:srgbClr val="C00000"/>
                </a:solidFill>
              </a:rPr>
              <a:t> particles (atoms, molecules or formula units)</a:t>
            </a:r>
            <a:endParaRPr lang="en-US" sz="2400" baseline="30000" dirty="0">
              <a:solidFill>
                <a:srgbClr val="C00000"/>
              </a:solidFill>
            </a:endParaRPr>
          </a:p>
        </p:txBody>
      </p:sp>
      <p:pic>
        <p:nvPicPr>
          <p:cNvPr id="96262" name="Picture 6" descr="mole_400"/>
          <p:cNvPicPr>
            <a:picLocks noChangeAspect="1" noChangeArrowheads="1"/>
          </p:cNvPicPr>
          <p:nvPr/>
        </p:nvPicPr>
        <p:blipFill>
          <a:blip r:embed="rId3" cstate="print"/>
          <a:srcRect/>
          <a:stretch>
            <a:fillRect/>
          </a:stretch>
        </p:blipFill>
        <p:spPr bwMode="auto">
          <a:xfrm>
            <a:off x="2799696" y="1115028"/>
            <a:ext cx="4572000" cy="3429000"/>
          </a:xfrm>
          <a:prstGeom prst="rect">
            <a:avLst/>
          </a:prstGeom>
          <a:noFill/>
          <a:ln w="9525">
            <a:noFill/>
            <a:miter lim="800000"/>
            <a:headEnd/>
            <a:tailEnd/>
          </a:ln>
        </p:spPr>
      </p:pic>
      <p:cxnSp>
        <p:nvCxnSpPr>
          <p:cNvPr id="5" name="Straight Arrow Connector 4"/>
          <p:cNvCxnSpPr/>
          <p:nvPr/>
        </p:nvCxnSpPr>
        <p:spPr>
          <a:xfrm flipH="1" flipV="1">
            <a:off x="2799696" y="5387926"/>
            <a:ext cx="1163583" cy="7350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126230" y="5757204"/>
            <a:ext cx="5257800" cy="838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002060"/>
                </a:solidFill>
              </a:rPr>
              <a:t>Avogadro’s Number </a:t>
            </a:r>
          </a:p>
        </p:txBody>
      </p:sp>
    </p:spTree>
    <p:extLst>
      <p:ext uri="{BB962C8B-B14F-4D97-AF65-F5344CB8AC3E}">
        <p14:creationId xmlns:p14="http://schemas.microsoft.com/office/powerpoint/2010/main" val="850337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6262"/>
                                        </p:tgtEl>
                                        <p:attrNameLst>
                                          <p:attrName>style.visibility</p:attrName>
                                        </p:attrNameLst>
                                      </p:cBhvr>
                                      <p:to>
                                        <p:strVal val="visible"/>
                                      </p:to>
                                    </p:set>
                                    <p:anim calcmode="lin" valueType="num">
                                      <p:cBhvr>
                                        <p:cTn id="7" dur="500" fill="hold"/>
                                        <p:tgtEl>
                                          <p:spTgt spid="96262"/>
                                        </p:tgtEl>
                                        <p:attrNameLst>
                                          <p:attrName>ppt_w</p:attrName>
                                        </p:attrNameLst>
                                      </p:cBhvr>
                                      <p:tavLst>
                                        <p:tav tm="0">
                                          <p:val>
                                            <p:fltVal val="0"/>
                                          </p:val>
                                        </p:tav>
                                        <p:tav tm="100000">
                                          <p:val>
                                            <p:strVal val="#ppt_w"/>
                                          </p:val>
                                        </p:tav>
                                      </p:tavLst>
                                    </p:anim>
                                    <p:anim calcmode="lin" valueType="num">
                                      <p:cBhvr>
                                        <p:cTn id="8" dur="500" fill="hold"/>
                                        <p:tgtEl>
                                          <p:spTgt spid="96262"/>
                                        </p:tgtEl>
                                        <p:attrNameLst>
                                          <p:attrName>ppt_h</p:attrName>
                                        </p:attrNameLst>
                                      </p:cBhvr>
                                      <p:tavLst>
                                        <p:tav tm="0">
                                          <p:val>
                                            <p:fltVal val="0"/>
                                          </p:val>
                                        </p:tav>
                                        <p:tav tm="100000">
                                          <p:val>
                                            <p:strVal val="#ppt_h"/>
                                          </p:val>
                                        </p:tav>
                                      </p:tavLst>
                                    </p:anim>
                                    <p:animEffect transition="in" filter="fade">
                                      <p:cBhvr>
                                        <p:cTn id="9" dur="500"/>
                                        <p:tgtEl>
                                          <p:spTgt spid="9626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259"/>
                                        </p:tgtEl>
                                        <p:attrNameLst>
                                          <p:attrName>style.visibility</p:attrName>
                                        </p:attrNameLst>
                                      </p:cBhvr>
                                      <p:to>
                                        <p:strVal val="visible"/>
                                      </p:to>
                                    </p:set>
                                    <p:animEffect transition="in" filter="fade">
                                      <p:cBhvr>
                                        <p:cTn id="14" dur="1000"/>
                                        <p:tgtEl>
                                          <p:spTgt spid="96259"/>
                                        </p:tgtEl>
                                      </p:cBhvr>
                                    </p:animEffect>
                                    <p:anim calcmode="lin" valueType="num">
                                      <p:cBhvr>
                                        <p:cTn id="15" dur="1000" fill="hold"/>
                                        <p:tgtEl>
                                          <p:spTgt spid="96259"/>
                                        </p:tgtEl>
                                        <p:attrNameLst>
                                          <p:attrName>ppt_x</p:attrName>
                                        </p:attrNameLst>
                                      </p:cBhvr>
                                      <p:tavLst>
                                        <p:tav tm="0">
                                          <p:val>
                                            <p:strVal val="#ppt_x"/>
                                          </p:val>
                                        </p:tav>
                                        <p:tav tm="100000">
                                          <p:val>
                                            <p:strVal val="#ppt_x"/>
                                          </p:val>
                                        </p:tav>
                                      </p:tavLst>
                                    </p:anim>
                                    <p:anim calcmode="lin" valueType="num">
                                      <p:cBhvr>
                                        <p:cTn id="16" dur="1000" fill="hold"/>
                                        <p:tgtEl>
                                          <p:spTgt spid="962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MPj03959080000[1]"/>
          <p:cNvPicPr>
            <a:picLocks noChangeAspect="1" noChangeArrowheads="1"/>
          </p:cNvPicPr>
          <p:nvPr/>
        </p:nvPicPr>
        <p:blipFill>
          <a:blip r:embed="rId3" cstate="print"/>
          <a:srcRect/>
          <a:stretch>
            <a:fillRect/>
          </a:stretch>
        </p:blipFill>
        <p:spPr bwMode="auto">
          <a:xfrm>
            <a:off x="3352800" y="3810000"/>
            <a:ext cx="1905000" cy="1430338"/>
          </a:xfrm>
          <a:prstGeom prst="rect">
            <a:avLst/>
          </a:prstGeom>
          <a:noFill/>
          <a:ln w="9525">
            <a:noFill/>
            <a:miter lim="800000"/>
            <a:headEnd/>
            <a:tailEnd/>
          </a:ln>
        </p:spPr>
      </p:pic>
      <p:sp>
        <p:nvSpPr>
          <p:cNvPr id="26627" name="Rectangle 3"/>
          <p:cNvSpPr>
            <a:spLocks noGrp="1" noChangeArrowheads="1"/>
          </p:cNvSpPr>
          <p:nvPr>
            <p:ph type="title"/>
          </p:nvPr>
        </p:nvSpPr>
        <p:spPr/>
        <p:txBody>
          <a:bodyPr/>
          <a:lstStyle/>
          <a:p>
            <a:pPr eaLnBrk="1" hangingPunct="1"/>
            <a:r>
              <a:rPr lang="en-US" dirty="0" smtClean="0">
                <a:solidFill>
                  <a:srgbClr val="002060"/>
                </a:solidFill>
              </a:rPr>
              <a:t>How Big is a Mole?</a:t>
            </a:r>
          </a:p>
        </p:txBody>
      </p:sp>
      <p:sp>
        <p:nvSpPr>
          <p:cNvPr id="26628" name="Text Box 4"/>
          <p:cNvSpPr txBox="1">
            <a:spLocks noChangeArrowheads="1"/>
          </p:cNvSpPr>
          <p:nvPr/>
        </p:nvSpPr>
        <p:spPr bwMode="auto">
          <a:xfrm>
            <a:off x="2209800" y="1845743"/>
            <a:ext cx="6504281" cy="830997"/>
          </a:xfrm>
          <a:prstGeom prst="rect">
            <a:avLst/>
          </a:prstGeom>
          <a:noFill/>
          <a:ln w="9525">
            <a:noFill/>
            <a:miter lim="800000"/>
            <a:headEnd/>
            <a:tailEnd/>
          </a:ln>
        </p:spPr>
        <p:txBody>
          <a:bodyPr wrap="none">
            <a:spAutoFit/>
          </a:bodyPr>
          <a:lstStyle/>
          <a:p>
            <a:r>
              <a:rPr lang="en-US" sz="2400" dirty="0"/>
              <a:t>One mole of marbles would cover the entire Earth </a:t>
            </a:r>
          </a:p>
          <a:p>
            <a:r>
              <a:rPr lang="en-US" sz="2400" dirty="0"/>
              <a:t>(oceans included) for a depth of three miles.</a:t>
            </a:r>
          </a:p>
        </p:txBody>
      </p:sp>
      <p:sp>
        <p:nvSpPr>
          <p:cNvPr id="130053" name="Text Box 5"/>
          <p:cNvSpPr txBox="1">
            <a:spLocks noChangeArrowheads="1"/>
          </p:cNvSpPr>
          <p:nvPr/>
        </p:nvSpPr>
        <p:spPr bwMode="auto">
          <a:xfrm>
            <a:off x="2209801" y="3155951"/>
            <a:ext cx="7034041" cy="1200329"/>
          </a:xfrm>
          <a:prstGeom prst="rect">
            <a:avLst/>
          </a:prstGeom>
          <a:noFill/>
          <a:ln w="9525">
            <a:noFill/>
            <a:miter lim="800000"/>
            <a:headEnd/>
            <a:tailEnd/>
          </a:ln>
        </p:spPr>
        <p:txBody>
          <a:bodyPr wrap="none">
            <a:spAutoFit/>
          </a:bodyPr>
          <a:lstStyle/>
          <a:p>
            <a:r>
              <a:rPr lang="en-US" sz="2400" dirty="0"/>
              <a:t>One mole of $100 bills stacked one on top of another </a:t>
            </a:r>
          </a:p>
          <a:p>
            <a:r>
              <a:rPr lang="en-US" sz="2400" dirty="0"/>
              <a:t>would reach from the Sun to Pluto and back 7.5 million</a:t>
            </a:r>
          </a:p>
          <a:p>
            <a:r>
              <a:rPr lang="en-US" sz="2400" dirty="0"/>
              <a:t>times.</a:t>
            </a:r>
          </a:p>
        </p:txBody>
      </p:sp>
      <p:sp>
        <p:nvSpPr>
          <p:cNvPr id="130054" name="Text Box 6"/>
          <p:cNvSpPr txBox="1">
            <a:spLocks noChangeArrowheads="1"/>
          </p:cNvSpPr>
          <p:nvPr/>
        </p:nvSpPr>
        <p:spPr bwMode="auto">
          <a:xfrm>
            <a:off x="2209800" y="5121276"/>
            <a:ext cx="6261842" cy="830997"/>
          </a:xfrm>
          <a:prstGeom prst="rect">
            <a:avLst/>
          </a:prstGeom>
          <a:noFill/>
          <a:ln w="9525">
            <a:noFill/>
            <a:miter lim="800000"/>
            <a:headEnd/>
            <a:tailEnd/>
          </a:ln>
        </p:spPr>
        <p:txBody>
          <a:bodyPr wrap="none">
            <a:spAutoFit/>
          </a:bodyPr>
          <a:lstStyle/>
          <a:p>
            <a:r>
              <a:rPr lang="en-US" sz="2400" dirty="0"/>
              <a:t>It would take light 9500 years to travel from the </a:t>
            </a:r>
          </a:p>
          <a:p>
            <a:r>
              <a:rPr lang="en-US" sz="2400" dirty="0"/>
              <a:t>bottom to the top of a stack of 1 mole of $1 bills.</a:t>
            </a:r>
          </a:p>
        </p:txBody>
      </p:sp>
      <p:pic>
        <p:nvPicPr>
          <p:cNvPr id="130056" name="Picture 8" descr="marbles"/>
          <p:cNvPicPr>
            <a:picLocks noChangeAspect="1" noChangeArrowheads="1"/>
          </p:cNvPicPr>
          <p:nvPr/>
        </p:nvPicPr>
        <p:blipFill>
          <a:blip r:embed="rId4" cstate="print"/>
          <a:srcRect/>
          <a:stretch>
            <a:fillRect/>
          </a:stretch>
        </p:blipFill>
        <p:spPr bwMode="auto">
          <a:xfrm>
            <a:off x="8458201" y="2286001"/>
            <a:ext cx="1514475" cy="898525"/>
          </a:xfrm>
          <a:prstGeom prst="rect">
            <a:avLst/>
          </a:prstGeom>
          <a:noFill/>
          <a:ln w="9525">
            <a:noFill/>
            <a:miter lim="800000"/>
            <a:headEnd/>
            <a:tailEnd/>
          </a:ln>
        </p:spPr>
      </p:pic>
      <p:pic>
        <p:nvPicPr>
          <p:cNvPr id="130057" name="Picture 9" descr="MCj04079360000[1]"/>
          <p:cNvPicPr>
            <a:picLocks noChangeAspect="1" noChangeArrowheads="1"/>
          </p:cNvPicPr>
          <p:nvPr/>
        </p:nvPicPr>
        <p:blipFill>
          <a:blip r:embed="rId5" cstate="print"/>
          <a:srcRect/>
          <a:stretch>
            <a:fillRect/>
          </a:stretch>
        </p:blipFill>
        <p:spPr bwMode="auto">
          <a:xfrm>
            <a:off x="9329263" y="4525169"/>
            <a:ext cx="1498600" cy="1847850"/>
          </a:xfrm>
          <a:prstGeom prst="rect">
            <a:avLst/>
          </a:prstGeom>
          <a:noFill/>
          <a:ln w="9525">
            <a:noFill/>
            <a:miter lim="800000"/>
            <a:headEnd/>
            <a:tailEnd/>
          </a:ln>
        </p:spPr>
      </p:pic>
      <p:sp>
        <p:nvSpPr>
          <p:cNvPr id="2" name="Rectangle 1"/>
          <p:cNvSpPr/>
          <p:nvPr/>
        </p:nvSpPr>
        <p:spPr>
          <a:xfrm>
            <a:off x="5969202" y="3244334"/>
            <a:ext cx="25359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0634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0056"/>
                                        </p:tgtEl>
                                        <p:attrNameLst>
                                          <p:attrName>style.visibility</p:attrName>
                                        </p:attrNameLst>
                                      </p:cBhvr>
                                      <p:to>
                                        <p:strVal val="visible"/>
                                      </p:to>
                                    </p:set>
                                    <p:animEffect transition="in" filter="wipe(down)">
                                      <p:cBhvr>
                                        <p:cTn id="14" dur="500"/>
                                        <p:tgtEl>
                                          <p:spTgt spid="13005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0053"/>
                                        </p:tgtEl>
                                        <p:attrNameLst>
                                          <p:attrName>style.visibility</p:attrName>
                                        </p:attrNameLst>
                                      </p:cBhvr>
                                      <p:to>
                                        <p:strVal val="visible"/>
                                      </p:to>
                                    </p:set>
                                    <p:animEffect transition="in" filter="fade">
                                      <p:cBhvr>
                                        <p:cTn id="19" dur="1000"/>
                                        <p:tgtEl>
                                          <p:spTgt spid="130053"/>
                                        </p:tgtEl>
                                      </p:cBhvr>
                                    </p:animEffect>
                                    <p:anim calcmode="lin" valueType="num">
                                      <p:cBhvr>
                                        <p:cTn id="20" dur="1000" fill="hold"/>
                                        <p:tgtEl>
                                          <p:spTgt spid="130053"/>
                                        </p:tgtEl>
                                        <p:attrNameLst>
                                          <p:attrName>ppt_x</p:attrName>
                                        </p:attrNameLst>
                                      </p:cBhvr>
                                      <p:tavLst>
                                        <p:tav tm="0">
                                          <p:val>
                                            <p:strVal val="#ppt_x"/>
                                          </p:val>
                                        </p:tav>
                                        <p:tav tm="100000">
                                          <p:val>
                                            <p:strVal val="#ppt_x"/>
                                          </p:val>
                                        </p:tav>
                                      </p:tavLst>
                                    </p:anim>
                                    <p:anim calcmode="lin" valueType="num">
                                      <p:cBhvr>
                                        <p:cTn id="21" dur="1000" fill="hold"/>
                                        <p:tgtEl>
                                          <p:spTgt spid="1300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30050"/>
                                        </p:tgtEl>
                                        <p:attrNameLst>
                                          <p:attrName>style.visibility</p:attrName>
                                        </p:attrNameLst>
                                      </p:cBhvr>
                                      <p:to>
                                        <p:strVal val="visible"/>
                                      </p:to>
                                    </p:set>
                                    <p:animEffect transition="in" filter="circle(in)">
                                      <p:cBhvr>
                                        <p:cTn id="26" dur="2000"/>
                                        <p:tgtEl>
                                          <p:spTgt spid="13005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0054"/>
                                        </p:tgtEl>
                                        <p:attrNameLst>
                                          <p:attrName>style.visibility</p:attrName>
                                        </p:attrNameLst>
                                      </p:cBhvr>
                                      <p:to>
                                        <p:strVal val="visible"/>
                                      </p:to>
                                    </p:set>
                                    <p:animEffect transition="in" filter="fade">
                                      <p:cBhvr>
                                        <p:cTn id="31" dur="1000"/>
                                        <p:tgtEl>
                                          <p:spTgt spid="130054"/>
                                        </p:tgtEl>
                                      </p:cBhvr>
                                    </p:animEffect>
                                    <p:anim calcmode="lin" valueType="num">
                                      <p:cBhvr>
                                        <p:cTn id="32" dur="1000" fill="hold"/>
                                        <p:tgtEl>
                                          <p:spTgt spid="130054"/>
                                        </p:tgtEl>
                                        <p:attrNameLst>
                                          <p:attrName>ppt_x</p:attrName>
                                        </p:attrNameLst>
                                      </p:cBhvr>
                                      <p:tavLst>
                                        <p:tav tm="0">
                                          <p:val>
                                            <p:strVal val="#ppt_x"/>
                                          </p:val>
                                        </p:tav>
                                        <p:tav tm="100000">
                                          <p:val>
                                            <p:strVal val="#ppt_x"/>
                                          </p:val>
                                        </p:tav>
                                      </p:tavLst>
                                    </p:anim>
                                    <p:anim calcmode="lin" valueType="num">
                                      <p:cBhvr>
                                        <p:cTn id="33" dur="1000" fill="hold"/>
                                        <p:tgtEl>
                                          <p:spTgt spid="13005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30057"/>
                                        </p:tgtEl>
                                        <p:attrNameLst>
                                          <p:attrName>style.visibility</p:attrName>
                                        </p:attrNameLst>
                                      </p:cBhvr>
                                      <p:to>
                                        <p:strVal val="visible"/>
                                      </p:to>
                                    </p:set>
                                    <p:animEffect transition="in" filter="circle(in)">
                                      <p:cBhvr>
                                        <p:cTn id="38" dur="2000"/>
                                        <p:tgtEl>
                                          <p:spTgt spid="13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130053" grpId="0"/>
      <p:bldP spid="1300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dirty="0" smtClean="0">
                <a:solidFill>
                  <a:srgbClr val="002060"/>
                </a:solidFill>
              </a:rPr>
              <a:t>Check Point #1</a:t>
            </a:r>
          </a:p>
        </p:txBody>
      </p:sp>
      <p:sp>
        <p:nvSpPr>
          <p:cNvPr id="3" name="Content Placeholder 2"/>
          <p:cNvSpPr>
            <a:spLocks noGrp="1"/>
          </p:cNvSpPr>
          <p:nvPr>
            <p:ph idx="1"/>
          </p:nvPr>
        </p:nvSpPr>
        <p:spPr>
          <a:xfrm>
            <a:off x="1501602" y="1797424"/>
            <a:ext cx="7772400" cy="4572000"/>
          </a:xfrm>
        </p:spPr>
        <p:txBody>
          <a:bodyPr>
            <a:normAutofit/>
          </a:bodyPr>
          <a:lstStyle/>
          <a:p>
            <a:pPr marL="274320" indent="-274320">
              <a:spcBef>
                <a:spcPts val="580"/>
              </a:spcBef>
              <a:buFont typeface="Wingdings 2"/>
              <a:buChar char=""/>
              <a:defRPr/>
            </a:pPr>
            <a:endParaRPr lang="en-US" dirty="0" smtClean="0"/>
          </a:p>
          <a:p>
            <a:pPr marL="274320" indent="-274320" algn="ctr">
              <a:spcBef>
                <a:spcPts val="580"/>
              </a:spcBef>
              <a:buNone/>
              <a:defRPr/>
            </a:pPr>
            <a:r>
              <a:rPr lang="en-US" sz="4000" dirty="0" smtClean="0"/>
              <a:t>How many particles are in 1 mole of Copper?</a:t>
            </a:r>
          </a:p>
          <a:p>
            <a:pPr marL="274320" indent="-274320" algn="ctr">
              <a:spcBef>
                <a:spcPts val="580"/>
              </a:spcBef>
              <a:buNone/>
              <a:defRPr/>
            </a:pPr>
            <a:endParaRPr lang="en-US" sz="4000" dirty="0"/>
          </a:p>
          <a:p>
            <a:pPr algn="ctr">
              <a:buNone/>
            </a:pPr>
            <a:r>
              <a:rPr lang="en-US" sz="4800" dirty="0">
                <a:solidFill>
                  <a:srgbClr val="FF0000"/>
                </a:solidFill>
              </a:rPr>
              <a:t>6.02 x 10</a:t>
            </a:r>
            <a:r>
              <a:rPr lang="en-US" sz="4800" baseline="30000" dirty="0">
                <a:solidFill>
                  <a:srgbClr val="FF0000"/>
                </a:solidFill>
              </a:rPr>
              <a:t>23</a:t>
            </a:r>
            <a:r>
              <a:rPr lang="en-US" sz="4800" dirty="0">
                <a:solidFill>
                  <a:srgbClr val="FF0000"/>
                </a:solidFill>
              </a:rPr>
              <a:t> atoms</a:t>
            </a:r>
          </a:p>
          <a:p>
            <a:pPr marL="274320" indent="-274320" algn="ctr">
              <a:spcBef>
                <a:spcPts val="580"/>
              </a:spcBef>
              <a:buNone/>
              <a:defRPr/>
            </a:pPr>
            <a:endParaRPr lang="en-US" sz="4000" dirty="0"/>
          </a:p>
        </p:txBody>
      </p:sp>
    </p:spTree>
    <p:extLst>
      <p:ext uri="{BB962C8B-B14F-4D97-AF65-F5344CB8AC3E}">
        <p14:creationId xmlns:p14="http://schemas.microsoft.com/office/powerpoint/2010/main" val="170052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6366566"/>
              </p:ext>
            </p:extLst>
          </p:nvPr>
        </p:nvGraphicFramePr>
        <p:xfrm>
          <a:off x="134472" y="309282"/>
          <a:ext cx="11631704"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7337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Facet</Template>
  <TotalTime>79</TotalTime>
  <Words>1249</Words>
  <Application>Microsoft Office PowerPoint</Application>
  <PresentationFormat>Widescreen</PresentationFormat>
  <Paragraphs>268</Paragraphs>
  <Slides>59</Slides>
  <Notes>3</Notes>
  <HiddenSlides>0</HiddenSlides>
  <MMClips>16</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59</vt:i4>
      </vt:variant>
    </vt:vector>
  </HeadingPairs>
  <TitlesOfParts>
    <vt:vector size="68" baseType="lpstr">
      <vt:lpstr>Arial</vt:lpstr>
      <vt:lpstr>Calibri</vt:lpstr>
      <vt:lpstr>Garamond</vt:lpstr>
      <vt:lpstr>Georgia</vt:lpstr>
      <vt:lpstr>Trebuchet MS</vt:lpstr>
      <vt:lpstr>Wingdings 2</vt:lpstr>
      <vt:lpstr>Wingdings 3</vt:lpstr>
      <vt:lpstr>Facet</vt:lpstr>
      <vt:lpstr>Organic</vt:lpstr>
      <vt:lpstr>Week 20 Chemistry</vt:lpstr>
      <vt:lpstr>Warm Up: 4 Minutes</vt:lpstr>
      <vt:lpstr>Agenda</vt:lpstr>
      <vt:lpstr>How many particles?</vt:lpstr>
      <vt:lpstr>What is a Mole???</vt:lpstr>
      <vt:lpstr>1 Mole of a Substance</vt:lpstr>
      <vt:lpstr>How Big is a Mole?</vt:lpstr>
      <vt:lpstr>Check Point #1</vt:lpstr>
      <vt:lpstr>PowerPoint Presentation</vt:lpstr>
      <vt:lpstr>PowerPoint Presentation</vt:lpstr>
      <vt:lpstr>What are the types of particles?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Point #2</vt:lpstr>
      <vt:lpstr>Check Point #3</vt:lpstr>
      <vt:lpstr>Check Point #4</vt:lpstr>
      <vt:lpstr>Guided Practice</vt:lpstr>
      <vt:lpstr>Guided Practice #1</vt:lpstr>
      <vt:lpstr>Guided Practice #2</vt:lpstr>
      <vt:lpstr>Guided Practice #3</vt:lpstr>
      <vt:lpstr>Guided Practice #4</vt:lpstr>
      <vt:lpstr>Guided Practice #5</vt:lpstr>
      <vt:lpstr>Guided Practice #6</vt:lpstr>
      <vt:lpstr>Guided Practice #7</vt:lpstr>
      <vt:lpstr>Independent Practice </vt:lpstr>
      <vt:lpstr>Closing</vt:lpstr>
      <vt:lpstr>Warm Up: 4 Minutes</vt:lpstr>
      <vt:lpstr>Agenda</vt:lpstr>
      <vt:lpstr>Purpose of Reviewing</vt:lpstr>
      <vt:lpstr>Why Prepare?</vt:lpstr>
      <vt:lpstr>Material Covered on Assessment 5</vt:lpstr>
      <vt:lpstr>White Board Jeopardy</vt:lpstr>
      <vt:lpstr>White Board Jeopardy</vt:lpstr>
      <vt:lpstr>Scoring and Rules/Expectations</vt:lpstr>
      <vt:lpstr>Prizes!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20 Chemistry</dc:title>
  <dc:creator>Ghosh, Niloy</dc:creator>
  <cp:lastModifiedBy>Ghosh, Niloy</cp:lastModifiedBy>
  <cp:revision>18</cp:revision>
  <dcterms:created xsi:type="dcterms:W3CDTF">2014-01-20T16:52:28Z</dcterms:created>
  <dcterms:modified xsi:type="dcterms:W3CDTF">2014-01-22T04:38:47Z</dcterms:modified>
</cp:coreProperties>
</file>